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8"/>
  </p:notesMasterIdLst>
  <p:sldIdLst>
    <p:sldId id="256" r:id="rId2"/>
    <p:sldId id="258" r:id="rId3"/>
    <p:sldId id="294" r:id="rId4"/>
    <p:sldId id="351" r:id="rId5"/>
    <p:sldId id="338" r:id="rId6"/>
    <p:sldId id="341" r:id="rId7"/>
    <p:sldId id="342" r:id="rId8"/>
    <p:sldId id="345" r:id="rId9"/>
    <p:sldId id="343" r:id="rId10"/>
    <p:sldId id="344" r:id="rId11"/>
    <p:sldId id="346" r:id="rId12"/>
    <p:sldId id="340" r:id="rId13"/>
    <p:sldId id="312" r:id="rId14"/>
    <p:sldId id="333" r:id="rId15"/>
    <p:sldId id="334" r:id="rId16"/>
    <p:sldId id="335" r:id="rId17"/>
    <p:sldId id="336" r:id="rId18"/>
    <p:sldId id="337" r:id="rId19"/>
    <p:sldId id="349" r:id="rId20"/>
    <p:sldId id="348" r:id="rId21"/>
    <p:sldId id="313" r:id="rId22"/>
    <p:sldId id="350" r:id="rId23"/>
    <p:sldId id="353" r:id="rId24"/>
    <p:sldId id="354" r:id="rId25"/>
    <p:sldId id="352" r:id="rId26"/>
    <p:sldId id="355" r:id="rId27"/>
    <p:sldId id="356" r:id="rId28"/>
    <p:sldId id="357" r:id="rId29"/>
    <p:sldId id="358" r:id="rId30"/>
    <p:sldId id="359" r:id="rId31"/>
    <p:sldId id="360" r:id="rId32"/>
    <p:sldId id="361" r:id="rId33"/>
    <p:sldId id="362" r:id="rId34"/>
    <p:sldId id="363" r:id="rId35"/>
    <p:sldId id="364" r:id="rId36"/>
    <p:sldId id="330" r:id="rId37"/>
  </p:sldIdLst>
  <p:sldSz cx="9906000" cy="6858000" type="A4"/>
  <p:notesSz cx="6858000" cy="9144000"/>
  <p:embeddedFontLst>
    <p:embeddedFont>
      <p:font typeface="Cambria Math" panose="02040503050406030204" pitchFamily="18" charset="0"/>
      <p:regular r:id="rId39"/>
    </p:embeddedFont>
    <p:embeddedFont>
      <p:font typeface="times" panose="02020603050405020304" pitchFamily="18" charset="0"/>
      <p:regular r:id="rId40"/>
      <p:bold r:id="rId41"/>
      <p:italic r:id="rId42"/>
      <p:boldItalic r:id="rId43"/>
    </p:embeddedFont>
    <p:embeddedFont>
      <p:font typeface="맑은 고딕" panose="020B0503020000020004" pitchFamily="50" charset="-127"/>
      <p:regular r:id="rId44"/>
      <p:bold r:id="rId4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94"/>
    <a:srgbClr val="ECEAE6"/>
    <a:srgbClr val="0A4D9B"/>
    <a:srgbClr val="CAD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A5D46C-2DCE-4458-BEA1-21F3F1FCD89E}" v="1062" dt="2024-10-07T13:42:31.7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22" autoAdjust="0"/>
  </p:normalViewPr>
  <p:slideViewPr>
    <p:cSldViewPr>
      <p:cViewPr varScale="1">
        <p:scale>
          <a:sx n="26" d="100"/>
          <a:sy n="26" d="100"/>
        </p:scale>
        <p:origin x="1248" y="32"/>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zz Flair" userId="af38644466e90d59" providerId="LiveId" clId="{FF7D4B91-D134-4FE7-B4F9-72735AC329CE}"/>
    <pc:docChg chg="undo redo custSel addSld delSld modSld sldOrd">
      <pc:chgData name="Sizz Flair" userId="af38644466e90d59" providerId="LiveId" clId="{FF7D4B91-D134-4FE7-B4F9-72735AC329CE}" dt="2024-09-27T18:19:55.904" v="3547" actId="20577"/>
      <pc:docMkLst>
        <pc:docMk/>
      </pc:docMkLst>
      <pc:sldChg chg="modSp mod">
        <pc:chgData name="Sizz Flair" userId="af38644466e90d59" providerId="LiveId" clId="{FF7D4B91-D134-4FE7-B4F9-72735AC329CE}" dt="2024-09-27T16:57:31.829" v="2594" actId="14100"/>
        <pc:sldMkLst>
          <pc:docMk/>
          <pc:sldMk cId="4042356251" sldId="312"/>
        </pc:sldMkLst>
        <pc:spChg chg="mod">
          <ac:chgData name="Sizz Flair" userId="af38644466e90d59" providerId="LiveId" clId="{FF7D4B91-D134-4FE7-B4F9-72735AC329CE}" dt="2024-09-27T16:57:31.829" v="2594" actId="14100"/>
          <ac:spMkLst>
            <pc:docMk/>
            <pc:sldMk cId="4042356251" sldId="312"/>
            <ac:spMk id="5" creationId="{7615E86E-E727-6190-C04D-7C7F4FADFBD2}"/>
          </ac:spMkLst>
        </pc:spChg>
      </pc:sldChg>
      <pc:sldChg chg="modSp mod">
        <pc:chgData name="Sizz Flair" userId="af38644466e90d59" providerId="LiveId" clId="{FF7D4B91-D134-4FE7-B4F9-72735AC329CE}" dt="2024-09-27T16:43:56.868" v="2282" actId="2711"/>
        <pc:sldMkLst>
          <pc:docMk/>
          <pc:sldMk cId="3941623396" sldId="313"/>
        </pc:sldMkLst>
        <pc:spChg chg="mod">
          <ac:chgData name="Sizz Flair" userId="af38644466e90d59" providerId="LiveId" clId="{FF7D4B91-D134-4FE7-B4F9-72735AC329CE}" dt="2024-09-27T16:43:56.868" v="2282" actId="2711"/>
          <ac:spMkLst>
            <pc:docMk/>
            <pc:sldMk cId="3941623396" sldId="313"/>
            <ac:spMk id="9" creationId="{2EEDDDA2-469C-6108-0CF0-76249264109F}"/>
          </ac:spMkLst>
        </pc:spChg>
      </pc:sldChg>
      <pc:sldChg chg="delSp modSp mod">
        <pc:chgData name="Sizz Flair" userId="af38644466e90d59" providerId="LiveId" clId="{FF7D4B91-D134-4FE7-B4F9-72735AC329CE}" dt="2024-09-27T16:58:21.854" v="2631" actId="1076"/>
        <pc:sldMkLst>
          <pc:docMk/>
          <pc:sldMk cId="2199529799" sldId="333"/>
        </pc:sldMkLst>
        <pc:spChg chg="del mod">
          <ac:chgData name="Sizz Flair" userId="af38644466e90d59" providerId="LiveId" clId="{FF7D4B91-D134-4FE7-B4F9-72735AC329CE}" dt="2024-09-27T16:58:18.896" v="2630" actId="478"/>
          <ac:spMkLst>
            <pc:docMk/>
            <pc:sldMk cId="2199529799" sldId="333"/>
            <ac:spMk id="3" creationId="{251E9C71-24E3-F986-2F61-129875354C54}"/>
          </ac:spMkLst>
        </pc:spChg>
        <pc:spChg chg="mod">
          <ac:chgData name="Sizz Flair" userId="af38644466e90d59" providerId="LiveId" clId="{FF7D4B91-D134-4FE7-B4F9-72735AC329CE}" dt="2024-09-27T16:58:07.057" v="2629" actId="2711"/>
          <ac:spMkLst>
            <pc:docMk/>
            <pc:sldMk cId="2199529799" sldId="333"/>
            <ac:spMk id="5" creationId="{7615E86E-E727-6190-C04D-7C7F4FADFBD2}"/>
          </ac:spMkLst>
        </pc:spChg>
        <pc:picChg chg="mod">
          <ac:chgData name="Sizz Flair" userId="af38644466e90d59" providerId="LiveId" clId="{FF7D4B91-D134-4FE7-B4F9-72735AC329CE}" dt="2024-09-27T16:58:21.854" v="2631" actId="1076"/>
          <ac:picMkLst>
            <pc:docMk/>
            <pc:sldMk cId="2199529799" sldId="333"/>
            <ac:picMk id="1028" creationId="{5B6A4724-ED56-241F-5EF7-3033C380623E}"/>
          </ac:picMkLst>
        </pc:picChg>
      </pc:sldChg>
      <pc:sldChg chg="modSp mod">
        <pc:chgData name="Sizz Flair" userId="af38644466e90d59" providerId="LiveId" clId="{FF7D4B91-D134-4FE7-B4F9-72735AC329CE}" dt="2024-09-27T16:43:48.084" v="2278" actId="20577"/>
        <pc:sldMkLst>
          <pc:docMk/>
          <pc:sldMk cId="3341540350" sldId="334"/>
        </pc:sldMkLst>
        <pc:spChg chg="mod">
          <ac:chgData name="Sizz Flair" userId="af38644466e90d59" providerId="LiveId" clId="{FF7D4B91-D134-4FE7-B4F9-72735AC329CE}" dt="2024-09-27T16:43:48.084" v="2278" actId="20577"/>
          <ac:spMkLst>
            <pc:docMk/>
            <pc:sldMk cId="3341540350" sldId="334"/>
            <ac:spMk id="3" creationId="{251E9C71-24E3-F986-2F61-129875354C54}"/>
          </ac:spMkLst>
        </pc:spChg>
      </pc:sldChg>
      <pc:sldChg chg="modSp mod">
        <pc:chgData name="Sizz Flair" userId="af38644466e90d59" providerId="LiveId" clId="{FF7D4B91-D134-4FE7-B4F9-72735AC329CE}" dt="2024-09-27T16:43:44.235" v="2275" actId="20577"/>
        <pc:sldMkLst>
          <pc:docMk/>
          <pc:sldMk cId="960976772" sldId="336"/>
        </pc:sldMkLst>
        <pc:spChg chg="mod">
          <ac:chgData name="Sizz Flair" userId="af38644466e90d59" providerId="LiveId" clId="{FF7D4B91-D134-4FE7-B4F9-72735AC329CE}" dt="2024-09-27T16:43:44.235" v="2275" actId="20577"/>
          <ac:spMkLst>
            <pc:docMk/>
            <pc:sldMk cId="960976772" sldId="336"/>
            <ac:spMk id="3" creationId="{251E9C71-24E3-F986-2F61-129875354C54}"/>
          </ac:spMkLst>
        </pc:spChg>
      </pc:sldChg>
      <pc:sldChg chg="modSp mod">
        <pc:chgData name="Sizz Flair" userId="af38644466e90d59" providerId="LiveId" clId="{FF7D4B91-D134-4FE7-B4F9-72735AC329CE}" dt="2024-09-27T16:59:21.702" v="2640" actId="1076"/>
        <pc:sldMkLst>
          <pc:docMk/>
          <pc:sldMk cId="2385232043" sldId="337"/>
        </pc:sldMkLst>
        <pc:spChg chg="mod">
          <ac:chgData name="Sizz Flair" userId="af38644466e90d59" providerId="LiveId" clId="{FF7D4B91-D134-4FE7-B4F9-72735AC329CE}" dt="2024-09-27T16:43:30.061" v="2272" actId="2711"/>
          <ac:spMkLst>
            <pc:docMk/>
            <pc:sldMk cId="2385232043" sldId="337"/>
            <ac:spMk id="3" creationId="{251E9C71-24E3-F986-2F61-129875354C54}"/>
          </ac:spMkLst>
        </pc:spChg>
        <pc:spChg chg="mod">
          <ac:chgData name="Sizz Flair" userId="af38644466e90d59" providerId="LiveId" clId="{FF7D4B91-D134-4FE7-B4F9-72735AC329CE}" dt="2024-09-27T16:59:21.702" v="2640" actId="1076"/>
          <ac:spMkLst>
            <pc:docMk/>
            <pc:sldMk cId="2385232043" sldId="337"/>
            <ac:spMk id="5" creationId="{7615E86E-E727-6190-C04D-7C7F4FADFBD2}"/>
          </ac:spMkLst>
        </pc:spChg>
      </pc:sldChg>
      <pc:sldChg chg="del">
        <pc:chgData name="Sizz Flair" userId="af38644466e90d59" providerId="LiveId" clId="{FF7D4B91-D134-4FE7-B4F9-72735AC329CE}" dt="2024-09-27T16:57:05.124" v="2592" actId="47"/>
        <pc:sldMkLst>
          <pc:docMk/>
          <pc:sldMk cId="1553520696" sldId="339"/>
        </pc:sldMkLst>
      </pc:sldChg>
      <pc:sldChg chg="addSp delSp modSp mod modNotesTx">
        <pc:chgData name="Sizz Flair" userId="af38644466e90d59" providerId="LiveId" clId="{FF7D4B91-D134-4FE7-B4F9-72735AC329CE}" dt="2024-09-27T17:55:46.222" v="2973" actId="114"/>
        <pc:sldMkLst>
          <pc:docMk/>
          <pc:sldMk cId="3038416857" sldId="342"/>
        </pc:sldMkLst>
        <pc:spChg chg="add del mod">
          <ac:chgData name="Sizz Flair" userId="af38644466e90d59" providerId="LiveId" clId="{FF7D4B91-D134-4FE7-B4F9-72735AC329CE}" dt="2024-09-27T15:47:07.821" v="1179"/>
          <ac:spMkLst>
            <pc:docMk/>
            <pc:sldMk cId="3038416857" sldId="342"/>
            <ac:spMk id="4" creationId="{31A827AF-BB4D-B4A1-24D6-9750FA09503B}"/>
          </ac:spMkLst>
        </pc:spChg>
        <pc:spChg chg="mod">
          <ac:chgData name="Sizz Flair" userId="af38644466e90d59" providerId="LiveId" clId="{FF7D4B91-D134-4FE7-B4F9-72735AC329CE}" dt="2024-09-27T17:43:32.427" v="2931" actId="20577"/>
          <ac:spMkLst>
            <pc:docMk/>
            <pc:sldMk cId="3038416857" sldId="342"/>
            <ac:spMk id="5" creationId="{7615E86E-E727-6190-C04D-7C7F4FADFBD2}"/>
          </ac:spMkLst>
        </pc:spChg>
        <pc:spChg chg="add mod">
          <ac:chgData name="Sizz Flair" userId="af38644466e90d59" providerId="LiveId" clId="{FF7D4B91-D134-4FE7-B4F9-72735AC329CE}" dt="2024-09-27T17:55:46.222" v="2973" actId="114"/>
          <ac:spMkLst>
            <pc:docMk/>
            <pc:sldMk cId="3038416857" sldId="342"/>
            <ac:spMk id="6" creationId="{1C7BFC22-1151-79DF-30B7-D13FF362559B}"/>
          </ac:spMkLst>
        </pc:spChg>
      </pc:sldChg>
      <pc:sldChg chg="addSp delSp modSp add mod">
        <pc:chgData name="Sizz Flair" userId="af38644466e90d59" providerId="LiveId" clId="{FF7D4B91-D134-4FE7-B4F9-72735AC329CE}" dt="2024-09-27T17:55:34.973" v="2970" actId="114"/>
        <pc:sldMkLst>
          <pc:docMk/>
          <pc:sldMk cId="2298214668" sldId="343"/>
        </pc:sldMkLst>
        <pc:spChg chg="mod">
          <ac:chgData name="Sizz Flair" userId="af38644466e90d59" providerId="LiveId" clId="{FF7D4B91-D134-4FE7-B4F9-72735AC329CE}" dt="2024-09-27T17:00:52.868" v="2654" actId="14100"/>
          <ac:spMkLst>
            <pc:docMk/>
            <pc:sldMk cId="2298214668" sldId="343"/>
            <ac:spMk id="5" creationId="{7615E86E-E727-6190-C04D-7C7F4FADFBD2}"/>
          </ac:spMkLst>
        </pc:spChg>
        <pc:spChg chg="mod">
          <ac:chgData name="Sizz Flair" userId="af38644466e90d59" providerId="LiveId" clId="{FF7D4B91-D134-4FE7-B4F9-72735AC329CE}" dt="2024-09-27T17:55:34.973" v="2970" actId="114"/>
          <ac:spMkLst>
            <pc:docMk/>
            <pc:sldMk cId="2298214668" sldId="343"/>
            <ac:spMk id="6" creationId="{1C7BFC22-1151-79DF-30B7-D13FF362559B}"/>
          </ac:spMkLst>
        </pc:spChg>
        <pc:spChg chg="mod">
          <ac:chgData name="Sizz Flair" userId="af38644466e90d59" providerId="LiveId" clId="{FF7D4B91-D134-4FE7-B4F9-72735AC329CE}" dt="2024-09-27T16:49:16.847" v="2324" actId="20577"/>
          <ac:spMkLst>
            <pc:docMk/>
            <pc:sldMk cId="2298214668" sldId="343"/>
            <ac:spMk id="33" creationId="{00000000-0000-0000-0000-000000000000}"/>
          </ac:spMkLst>
        </pc:spChg>
        <pc:picChg chg="add del mod">
          <ac:chgData name="Sizz Flair" userId="af38644466e90d59" providerId="LiveId" clId="{FF7D4B91-D134-4FE7-B4F9-72735AC329CE}" dt="2024-09-27T16:46:45.089" v="2292" actId="478"/>
          <ac:picMkLst>
            <pc:docMk/>
            <pc:sldMk cId="2298214668" sldId="343"/>
            <ac:picMk id="4" creationId="{E53F2145-CC79-9825-B000-A751189F60DC}"/>
          </ac:picMkLst>
        </pc:picChg>
        <pc:picChg chg="add del mod">
          <ac:chgData name="Sizz Flair" userId="af38644466e90d59" providerId="LiveId" clId="{FF7D4B91-D134-4FE7-B4F9-72735AC329CE}" dt="2024-09-27T16:47:47.875" v="2306" actId="478"/>
          <ac:picMkLst>
            <pc:docMk/>
            <pc:sldMk cId="2298214668" sldId="343"/>
            <ac:picMk id="8" creationId="{20342151-6FC9-4F1B-DA6F-1FDEB249893B}"/>
          </ac:picMkLst>
        </pc:picChg>
      </pc:sldChg>
      <pc:sldChg chg="modSp add mod">
        <pc:chgData name="Sizz Flair" userId="af38644466e90d59" providerId="LiveId" clId="{FF7D4B91-D134-4FE7-B4F9-72735AC329CE}" dt="2024-09-27T17:55:23.173" v="2968" actId="114"/>
        <pc:sldMkLst>
          <pc:docMk/>
          <pc:sldMk cId="2278620062" sldId="344"/>
        </pc:sldMkLst>
        <pc:spChg chg="mod">
          <ac:chgData name="Sizz Flair" userId="af38644466e90d59" providerId="LiveId" clId="{FF7D4B91-D134-4FE7-B4F9-72735AC329CE}" dt="2024-09-27T17:15:39.035" v="2918" actId="20577"/>
          <ac:spMkLst>
            <pc:docMk/>
            <pc:sldMk cId="2278620062" sldId="344"/>
            <ac:spMk id="5" creationId="{7615E86E-E727-6190-C04D-7C7F4FADFBD2}"/>
          </ac:spMkLst>
        </pc:spChg>
        <pc:spChg chg="mod">
          <ac:chgData name="Sizz Flair" userId="af38644466e90d59" providerId="LiveId" clId="{FF7D4B91-D134-4FE7-B4F9-72735AC329CE}" dt="2024-09-27T17:55:23.173" v="2968" actId="114"/>
          <ac:spMkLst>
            <pc:docMk/>
            <pc:sldMk cId="2278620062" sldId="344"/>
            <ac:spMk id="6" creationId="{1C7BFC22-1151-79DF-30B7-D13FF362559B}"/>
          </ac:spMkLst>
        </pc:spChg>
        <pc:spChg chg="mod">
          <ac:chgData name="Sizz Flair" userId="af38644466e90d59" providerId="LiveId" clId="{FF7D4B91-D134-4FE7-B4F9-72735AC329CE}" dt="2024-09-27T17:26:48.905" v="2920"/>
          <ac:spMkLst>
            <pc:docMk/>
            <pc:sldMk cId="2278620062" sldId="344"/>
            <ac:spMk id="33" creationId="{00000000-0000-0000-0000-000000000000}"/>
          </ac:spMkLst>
        </pc:spChg>
      </pc:sldChg>
      <pc:sldChg chg="addSp delSp modSp add mod ord">
        <pc:chgData name="Sizz Flair" userId="af38644466e90d59" providerId="LiveId" clId="{FF7D4B91-D134-4FE7-B4F9-72735AC329CE}" dt="2024-09-27T17:55:40.013" v="2971" actId="114"/>
        <pc:sldMkLst>
          <pc:docMk/>
          <pc:sldMk cId="837582429" sldId="345"/>
        </pc:sldMkLst>
        <pc:spChg chg="del">
          <ac:chgData name="Sizz Flair" userId="af38644466e90d59" providerId="LiveId" clId="{FF7D4B91-D134-4FE7-B4F9-72735AC329CE}" dt="2024-09-27T16:48:00.029" v="2310" actId="478"/>
          <ac:spMkLst>
            <pc:docMk/>
            <pc:sldMk cId="837582429" sldId="345"/>
            <ac:spMk id="5" creationId="{7615E86E-E727-6190-C04D-7C7F4FADFBD2}"/>
          </ac:spMkLst>
        </pc:spChg>
        <pc:spChg chg="mod">
          <ac:chgData name="Sizz Flair" userId="af38644466e90d59" providerId="LiveId" clId="{FF7D4B91-D134-4FE7-B4F9-72735AC329CE}" dt="2024-09-27T17:55:40.013" v="2971" actId="114"/>
          <ac:spMkLst>
            <pc:docMk/>
            <pc:sldMk cId="837582429" sldId="345"/>
            <ac:spMk id="6" creationId="{1C7BFC22-1151-79DF-30B7-D13FF362559B}"/>
          </ac:spMkLst>
        </pc:spChg>
        <pc:picChg chg="add mod">
          <ac:chgData name="Sizz Flair" userId="af38644466e90d59" providerId="LiveId" clId="{FF7D4B91-D134-4FE7-B4F9-72735AC329CE}" dt="2024-09-27T16:48:48.125" v="2315" actId="1076"/>
          <ac:picMkLst>
            <pc:docMk/>
            <pc:sldMk cId="837582429" sldId="345"/>
            <ac:picMk id="4" creationId="{8EB38311-0748-7F0A-340D-BB4062C88809}"/>
          </ac:picMkLst>
        </pc:picChg>
        <pc:picChg chg="del">
          <ac:chgData name="Sizz Flair" userId="af38644466e90d59" providerId="LiveId" clId="{FF7D4B91-D134-4FE7-B4F9-72735AC329CE}" dt="2024-09-27T16:48:38.885" v="2311" actId="478"/>
          <ac:picMkLst>
            <pc:docMk/>
            <pc:sldMk cId="837582429" sldId="345"/>
            <ac:picMk id="8" creationId="{20342151-6FC9-4F1B-DA6F-1FDEB249893B}"/>
          </ac:picMkLst>
        </pc:picChg>
      </pc:sldChg>
      <pc:sldChg chg="modSp add mod">
        <pc:chgData name="Sizz Flair" userId="af38644466e90d59" providerId="LiveId" clId="{FF7D4B91-D134-4FE7-B4F9-72735AC329CE}" dt="2024-09-27T18:19:55.904" v="3547" actId="20577"/>
        <pc:sldMkLst>
          <pc:docMk/>
          <pc:sldMk cId="3786020090" sldId="346"/>
        </pc:sldMkLst>
        <pc:spChg chg="mod">
          <ac:chgData name="Sizz Flair" userId="af38644466e90d59" providerId="LiveId" clId="{FF7D4B91-D134-4FE7-B4F9-72735AC329CE}" dt="2024-09-27T18:19:55.904" v="3547" actId="20577"/>
          <ac:spMkLst>
            <pc:docMk/>
            <pc:sldMk cId="3786020090" sldId="346"/>
            <ac:spMk id="5" creationId="{7615E86E-E727-6190-C04D-7C7F4FADFBD2}"/>
          </ac:spMkLst>
        </pc:spChg>
        <pc:spChg chg="mod">
          <ac:chgData name="Sizz Flair" userId="af38644466e90d59" providerId="LiveId" clId="{FF7D4B91-D134-4FE7-B4F9-72735AC329CE}" dt="2024-09-27T17:55:26.022" v="2969" actId="114"/>
          <ac:spMkLst>
            <pc:docMk/>
            <pc:sldMk cId="3786020090" sldId="346"/>
            <ac:spMk id="6" creationId="{1C7BFC22-1151-79DF-30B7-D13FF362559B}"/>
          </ac:spMkLst>
        </pc:spChg>
        <pc:spChg chg="mod">
          <ac:chgData name="Sizz Flair" userId="af38644466e90d59" providerId="LiveId" clId="{FF7D4B91-D134-4FE7-B4F9-72735AC329CE}" dt="2024-09-27T17:54:34.737" v="2959" actId="20577"/>
          <ac:spMkLst>
            <pc:docMk/>
            <pc:sldMk cId="3786020090" sldId="346"/>
            <ac:spMk id="33" creationId="{00000000-0000-0000-0000-000000000000}"/>
          </ac:spMkLst>
        </pc:spChg>
      </pc:sldChg>
    </pc:docChg>
  </pc:docChgLst>
  <pc:docChgLst>
    <pc:chgData name="Sizz Flair" userId="af38644466e90d59" providerId="LiveId" clId="{D4806E47-6D68-4646-BB2B-FF0346DEBA0E}"/>
    <pc:docChg chg="undo redo custSel addSld delSld modSld sldOrd">
      <pc:chgData name="Sizz Flair" userId="af38644466e90d59" providerId="LiveId" clId="{D4806E47-6D68-4646-BB2B-FF0346DEBA0E}" dt="2024-05-05T11:07:08.283" v="7593" actId="113"/>
      <pc:docMkLst>
        <pc:docMk/>
      </pc:docMkLst>
      <pc:sldChg chg="addSp delSp modSp mod">
        <pc:chgData name="Sizz Flair" userId="af38644466e90d59" providerId="LiveId" clId="{D4806E47-6D68-4646-BB2B-FF0346DEBA0E}" dt="2024-05-05T10:59:12.087" v="7413" actId="1076"/>
        <pc:sldMkLst>
          <pc:docMk/>
          <pc:sldMk cId="3047199212" sldId="256"/>
        </pc:sldMkLst>
        <pc:spChg chg="add del mod">
          <ac:chgData name="Sizz Flair" userId="af38644466e90d59" providerId="LiveId" clId="{D4806E47-6D68-4646-BB2B-FF0346DEBA0E}" dt="2024-05-05T10:58:49.744" v="7379" actId="478"/>
          <ac:spMkLst>
            <pc:docMk/>
            <pc:sldMk cId="3047199212" sldId="256"/>
            <ac:spMk id="2" creationId="{F6360DC6-D5E9-2A8C-7283-A8D6A0B78332}"/>
          </ac:spMkLst>
        </pc:spChg>
        <pc:spChg chg="add mod">
          <ac:chgData name="Sizz Flair" userId="af38644466e90d59" providerId="LiveId" clId="{D4806E47-6D68-4646-BB2B-FF0346DEBA0E}" dt="2024-05-05T10:59:12.087" v="7413" actId="1076"/>
          <ac:spMkLst>
            <pc:docMk/>
            <pc:sldMk cId="3047199212" sldId="256"/>
            <ac:spMk id="4" creationId="{DFCB16ED-3646-2C8C-1E42-AEC349E377AC}"/>
          </ac:spMkLst>
        </pc:spChg>
        <pc:spChg chg="mod">
          <ac:chgData name="Sizz Flair" userId="af38644466e90d59" providerId="LiveId" clId="{D4806E47-6D68-4646-BB2B-FF0346DEBA0E}" dt="2024-05-04T10:25:53.041" v="94" actId="2711"/>
          <ac:spMkLst>
            <pc:docMk/>
            <pc:sldMk cId="3047199212" sldId="256"/>
            <ac:spMk id="8" creationId="{00000000-0000-0000-0000-000000000000}"/>
          </ac:spMkLst>
        </pc:spChg>
        <pc:spChg chg="mod">
          <ac:chgData name="Sizz Flair" userId="af38644466e90d59" providerId="LiveId" clId="{D4806E47-6D68-4646-BB2B-FF0346DEBA0E}" dt="2024-05-04T10:25:53.041" v="94" actId="2711"/>
          <ac:spMkLst>
            <pc:docMk/>
            <pc:sldMk cId="3047199212" sldId="256"/>
            <ac:spMk id="10" creationId="{00000000-0000-0000-0000-000000000000}"/>
          </ac:spMkLst>
        </pc:spChg>
        <pc:spChg chg="mod">
          <ac:chgData name="Sizz Flair" userId="af38644466e90d59" providerId="LiveId" clId="{D4806E47-6D68-4646-BB2B-FF0346DEBA0E}" dt="2024-05-04T10:25:53.041" v="94" actId="2711"/>
          <ac:spMkLst>
            <pc:docMk/>
            <pc:sldMk cId="3047199212" sldId="256"/>
            <ac:spMk id="14" creationId="{00000000-0000-0000-0000-000000000000}"/>
          </ac:spMkLst>
        </pc:spChg>
        <pc:spChg chg="mod">
          <ac:chgData name="Sizz Flair" userId="af38644466e90d59" providerId="LiveId" clId="{D4806E47-6D68-4646-BB2B-FF0346DEBA0E}" dt="2024-05-04T10:25:53.041" v="94" actId="2711"/>
          <ac:spMkLst>
            <pc:docMk/>
            <pc:sldMk cId="3047199212" sldId="256"/>
            <ac:spMk id="15" creationId="{00000000-0000-0000-0000-000000000000}"/>
          </ac:spMkLst>
        </pc:spChg>
      </pc:sldChg>
      <pc:sldChg chg="modSp mod">
        <pc:chgData name="Sizz Flair" userId="af38644466e90d59" providerId="LiveId" clId="{D4806E47-6D68-4646-BB2B-FF0346DEBA0E}" dt="2024-05-04T10:26:08.841" v="96" actId="2711"/>
        <pc:sldMkLst>
          <pc:docMk/>
          <pc:sldMk cId="2652781038" sldId="257"/>
        </pc:sldMkLst>
        <pc:spChg chg="mod">
          <ac:chgData name="Sizz Flair" userId="af38644466e90d59" providerId="LiveId" clId="{D4806E47-6D68-4646-BB2B-FF0346DEBA0E}" dt="2024-05-04T10:26:08.841" v="96" actId="2711"/>
          <ac:spMkLst>
            <pc:docMk/>
            <pc:sldMk cId="2652781038" sldId="257"/>
            <ac:spMk id="36" creationId="{00000000-0000-0000-0000-000000000000}"/>
          </ac:spMkLst>
        </pc:spChg>
      </pc:sldChg>
      <pc:sldChg chg="modSp mod">
        <pc:chgData name="Sizz Flair" userId="af38644466e90d59" providerId="LiveId" clId="{D4806E47-6D68-4646-BB2B-FF0346DEBA0E}" dt="2024-05-05T10:59:53.794" v="7483" actId="20577"/>
        <pc:sldMkLst>
          <pc:docMk/>
          <pc:sldMk cId="2989751897" sldId="258"/>
        </pc:sldMkLst>
        <pc:spChg chg="mod">
          <ac:chgData name="Sizz Flair" userId="af38644466e90d59" providerId="LiveId" clId="{D4806E47-6D68-4646-BB2B-FF0346DEBA0E}" dt="2024-05-04T10:26:00.916" v="95" actId="2711"/>
          <ac:spMkLst>
            <pc:docMk/>
            <pc:sldMk cId="2989751897" sldId="258"/>
            <ac:spMk id="2" creationId="{00000000-0000-0000-0000-000000000000}"/>
          </ac:spMkLst>
        </pc:spChg>
        <pc:spChg chg="mod">
          <ac:chgData name="Sizz Flair" userId="af38644466e90d59" providerId="LiveId" clId="{D4806E47-6D68-4646-BB2B-FF0346DEBA0E}" dt="2024-05-04T10:26:00.916" v="95" actId="2711"/>
          <ac:spMkLst>
            <pc:docMk/>
            <pc:sldMk cId="2989751897" sldId="258"/>
            <ac:spMk id="5" creationId="{00000000-0000-0000-0000-000000000000}"/>
          </ac:spMkLst>
        </pc:spChg>
        <pc:spChg chg="mod">
          <ac:chgData name="Sizz Flair" userId="af38644466e90d59" providerId="LiveId" clId="{D4806E47-6D68-4646-BB2B-FF0346DEBA0E}" dt="2024-05-05T10:59:53.794" v="7483" actId="20577"/>
          <ac:spMkLst>
            <pc:docMk/>
            <pc:sldMk cId="2989751897" sldId="258"/>
            <ac:spMk id="29" creationId="{00000000-0000-0000-0000-000000000000}"/>
          </ac:spMkLst>
        </pc:spChg>
      </pc:sldChg>
      <pc:sldChg chg="addSp delSp modSp mod">
        <pc:chgData name="Sizz Flair" userId="af38644466e90d59" providerId="LiveId" clId="{D4806E47-6D68-4646-BB2B-FF0346DEBA0E}" dt="2024-05-04T11:02:54.083" v="1380" actId="20577"/>
        <pc:sldMkLst>
          <pc:docMk/>
          <pc:sldMk cId="3737701246" sldId="259"/>
        </pc:sldMkLst>
        <pc:spChg chg="mod">
          <ac:chgData name="Sizz Flair" userId="af38644466e90d59" providerId="LiveId" clId="{D4806E47-6D68-4646-BB2B-FF0346DEBA0E}" dt="2024-05-04T10:26:13.795" v="97" actId="2711"/>
          <ac:spMkLst>
            <pc:docMk/>
            <pc:sldMk cId="3737701246" sldId="259"/>
            <ac:spMk id="4" creationId="{11D52C37-4152-B3BA-155E-2AB78D1CF0AD}"/>
          </ac:spMkLst>
        </pc:spChg>
        <pc:spChg chg="mod">
          <ac:chgData name="Sizz Flair" userId="af38644466e90d59" providerId="LiveId" clId="{D4806E47-6D68-4646-BB2B-FF0346DEBA0E}" dt="2024-05-04T11:02:54.083" v="1380" actId="20577"/>
          <ac:spMkLst>
            <pc:docMk/>
            <pc:sldMk cId="3737701246" sldId="259"/>
            <ac:spMk id="33" creationId="{00000000-0000-0000-0000-000000000000}"/>
          </ac:spMkLst>
        </pc:spChg>
        <pc:picChg chg="add del mod">
          <ac:chgData name="Sizz Flair" userId="af38644466e90d59" providerId="LiveId" clId="{D4806E47-6D68-4646-BB2B-FF0346DEBA0E}" dt="2024-05-04T10:30:19.015" v="103" actId="478"/>
          <ac:picMkLst>
            <pc:docMk/>
            <pc:sldMk cId="3737701246" sldId="259"/>
            <ac:picMk id="6" creationId="{61E04994-BB9E-D3CC-3727-A42FC62C2339}"/>
          </ac:picMkLst>
        </pc:picChg>
      </pc:sldChg>
      <pc:sldChg chg="del">
        <pc:chgData name="Sizz Flair" userId="af38644466e90d59" providerId="LiveId" clId="{D4806E47-6D68-4646-BB2B-FF0346DEBA0E}" dt="2024-05-05T10:48:48.175" v="7263" actId="47"/>
        <pc:sldMkLst>
          <pc:docMk/>
          <pc:sldMk cId="2443517841" sldId="260"/>
        </pc:sldMkLst>
      </pc:sldChg>
      <pc:sldChg chg="del">
        <pc:chgData name="Sizz Flair" userId="af38644466e90d59" providerId="LiveId" clId="{D4806E47-6D68-4646-BB2B-FF0346DEBA0E}" dt="2024-05-05T10:48:49.144" v="7264" actId="47"/>
        <pc:sldMkLst>
          <pc:docMk/>
          <pc:sldMk cId="1613039829" sldId="261"/>
        </pc:sldMkLst>
      </pc:sldChg>
      <pc:sldChg chg="modSp mod">
        <pc:chgData name="Sizz Flair" userId="af38644466e90d59" providerId="LiveId" clId="{D4806E47-6D68-4646-BB2B-FF0346DEBA0E}" dt="2024-05-04T11:02:49.531" v="1378" actId="20577"/>
        <pc:sldMkLst>
          <pc:docMk/>
          <pc:sldMk cId="3137714587" sldId="262"/>
        </pc:sldMkLst>
        <pc:spChg chg="mod">
          <ac:chgData name="Sizz Flair" userId="af38644466e90d59" providerId="LiveId" clId="{D4806E47-6D68-4646-BB2B-FF0346DEBA0E}" dt="2024-05-04T10:26:20.563" v="98" actId="2711"/>
          <ac:spMkLst>
            <pc:docMk/>
            <pc:sldMk cId="3137714587" sldId="262"/>
            <ac:spMk id="4" creationId="{11D52C37-4152-B3BA-155E-2AB78D1CF0AD}"/>
          </ac:spMkLst>
        </pc:spChg>
        <pc:spChg chg="mod">
          <ac:chgData name="Sizz Flair" userId="af38644466e90d59" providerId="LiveId" clId="{D4806E47-6D68-4646-BB2B-FF0346DEBA0E}" dt="2024-05-04T11:02:49.531" v="1378" actId="20577"/>
          <ac:spMkLst>
            <pc:docMk/>
            <pc:sldMk cId="3137714587" sldId="262"/>
            <ac:spMk id="33" creationId="{00000000-0000-0000-0000-000000000000}"/>
          </ac:spMkLst>
        </pc:spChg>
      </pc:sldChg>
      <pc:sldChg chg="modSp mod">
        <pc:chgData name="Sizz Flair" userId="af38644466e90d59" providerId="LiveId" clId="{D4806E47-6D68-4646-BB2B-FF0346DEBA0E}" dt="2024-05-04T10:37:24.143" v="247" actId="2711"/>
        <pc:sldMkLst>
          <pc:docMk/>
          <pc:sldMk cId="2117770974" sldId="263"/>
        </pc:sldMkLst>
        <pc:spChg chg="mod">
          <ac:chgData name="Sizz Flair" userId="af38644466e90d59" providerId="LiveId" clId="{D4806E47-6D68-4646-BB2B-FF0346DEBA0E}" dt="2024-05-04T10:35:03.320" v="208" actId="20577"/>
          <ac:spMkLst>
            <pc:docMk/>
            <pc:sldMk cId="2117770974" sldId="263"/>
            <ac:spMk id="5" creationId="{44F022FE-1AD5-72B3-CC0F-4B3DF8E1B9F7}"/>
          </ac:spMkLst>
        </pc:spChg>
        <pc:spChg chg="mod">
          <ac:chgData name="Sizz Flair" userId="af38644466e90d59" providerId="LiveId" clId="{D4806E47-6D68-4646-BB2B-FF0346DEBA0E}" dt="2024-05-04T10:37:24.143" v="247" actId="2711"/>
          <ac:spMkLst>
            <pc:docMk/>
            <pc:sldMk cId="2117770974" sldId="263"/>
            <ac:spMk id="33" creationId="{00000000-0000-0000-0000-000000000000}"/>
          </ac:spMkLst>
        </pc:spChg>
      </pc:sldChg>
      <pc:sldChg chg="modSp add del mod">
        <pc:chgData name="Sizz Flair" userId="af38644466e90d59" providerId="LiveId" clId="{D4806E47-6D68-4646-BB2B-FF0346DEBA0E}" dt="2024-05-04T10:38:08.909" v="252" actId="47"/>
        <pc:sldMkLst>
          <pc:docMk/>
          <pc:sldMk cId="4232595450" sldId="264"/>
        </pc:sldMkLst>
        <pc:spChg chg="mod">
          <ac:chgData name="Sizz Flair" userId="af38644466e90d59" providerId="LiveId" clId="{D4806E47-6D68-4646-BB2B-FF0346DEBA0E}" dt="2024-05-04T10:37:35.573" v="248" actId="2711"/>
          <ac:spMkLst>
            <pc:docMk/>
            <pc:sldMk cId="4232595450" sldId="264"/>
            <ac:spMk id="33" creationId="{00000000-0000-0000-0000-000000000000}"/>
          </ac:spMkLst>
        </pc:spChg>
      </pc:sldChg>
      <pc:sldChg chg="modSp add mod ord">
        <pc:chgData name="Sizz Flair" userId="af38644466e90d59" providerId="LiveId" clId="{D4806E47-6D68-4646-BB2B-FF0346DEBA0E}" dt="2024-05-04T11:02:33.644" v="1374" actId="20577"/>
        <pc:sldMkLst>
          <pc:docMk/>
          <pc:sldMk cId="1094188899" sldId="265"/>
        </pc:sldMkLst>
        <pc:spChg chg="mod">
          <ac:chgData name="Sizz Flair" userId="af38644466e90d59" providerId="LiveId" clId="{D4806E47-6D68-4646-BB2B-FF0346DEBA0E}" dt="2024-05-04T10:41:33.675" v="374" actId="113"/>
          <ac:spMkLst>
            <pc:docMk/>
            <pc:sldMk cId="1094188899" sldId="265"/>
            <ac:spMk id="4" creationId="{11D52C37-4152-B3BA-155E-2AB78D1CF0AD}"/>
          </ac:spMkLst>
        </pc:spChg>
        <pc:spChg chg="mod">
          <ac:chgData name="Sizz Flair" userId="af38644466e90d59" providerId="LiveId" clId="{D4806E47-6D68-4646-BB2B-FF0346DEBA0E}" dt="2024-05-04T11:02:33.644" v="1374" actId="20577"/>
          <ac:spMkLst>
            <pc:docMk/>
            <pc:sldMk cId="1094188899" sldId="265"/>
            <ac:spMk id="33" creationId="{00000000-0000-0000-0000-000000000000}"/>
          </ac:spMkLst>
        </pc:spChg>
        <pc:picChg chg="mod">
          <ac:chgData name="Sizz Flair" userId="af38644466e90d59" providerId="LiveId" clId="{D4806E47-6D68-4646-BB2B-FF0346DEBA0E}" dt="2024-05-04T10:39:22.685" v="280" actId="1076"/>
          <ac:picMkLst>
            <pc:docMk/>
            <pc:sldMk cId="1094188899" sldId="265"/>
            <ac:picMk id="3" creationId="{FD8DB8D8-4456-3D6B-E0C5-DAA41110B4A3}"/>
          </ac:picMkLst>
        </pc:picChg>
      </pc:sldChg>
      <pc:sldChg chg="addSp modSp add mod ord">
        <pc:chgData name="Sizz Flair" userId="af38644466e90d59" providerId="LiveId" clId="{D4806E47-6D68-4646-BB2B-FF0346DEBA0E}" dt="2024-05-04T11:02:42.620" v="1376" actId="20577"/>
        <pc:sldMkLst>
          <pc:docMk/>
          <pc:sldMk cId="3218603553" sldId="266"/>
        </pc:sldMkLst>
        <pc:spChg chg="add mod">
          <ac:chgData name="Sizz Flair" userId="af38644466e90d59" providerId="LiveId" clId="{D4806E47-6D68-4646-BB2B-FF0346DEBA0E}" dt="2024-05-04T10:54:14.235" v="923" actId="20577"/>
          <ac:spMkLst>
            <pc:docMk/>
            <pc:sldMk cId="3218603553" sldId="266"/>
            <ac:spMk id="3" creationId="{687DBEBD-676B-226F-A0BF-029456795C38}"/>
          </ac:spMkLst>
        </pc:spChg>
        <pc:spChg chg="mod">
          <ac:chgData name="Sizz Flair" userId="af38644466e90d59" providerId="LiveId" clId="{D4806E47-6D68-4646-BB2B-FF0346DEBA0E}" dt="2024-05-04T10:49:11.622" v="653" actId="1076"/>
          <ac:spMkLst>
            <pc:docMk/>
            <pc:sldMk cId="3218603553" sldId="266"/>
            <ac:spMk id="5" creationId="{44F022FE-1AD5-72B3-CC0F-4B3DF8E1B9F7}"/>
          </ac:spMkLst>
        </pc:spChg>
        <pc:spChg chg="mod">
          <ac:chgData name="Sizz Flair" userId="af38644466e90d59" providerId="LiveId" clId="{D4806E47-6D68-4646-BB2B-FF0346DEBA0E}" dt="2024-05-04T11:02:42.620" v="1376" actId="20577"/>
          <ac:spMkLst>
            <pc:docMk/>
            <pc:sldMk cId="3218603553" sldId="266"/>
            <ac:spMk id="33" creationId="{00000000-0000-0000-0000-000000000000}"/>
          </ac:spMkLst>
        </pc:spChg>
        <pc:picChg chg="add mod">
          <ac:chgData name="Sizz Flair" userId="af38644466e90d59" providerId="LiveId" clId="{D4806E47-6D68-4646-BB2B-FF0346DEBA0E}" dt="2024-05-04T10:51:23.368" v="752" actId="1076"/>
          <ac:picMkLst>
            <pc:docMk/>
            <pc:sldMk cId="3218603553" sldId="266"/>
            <ac:picMk id="4" creationId="{6B59A1B3-7385-8D8B-5080-BBC4CE29A84A}"/>
          </ac:picMkLst>
        </pc:picChg>
      </pc:sldChg>
      <pc:sldChg chg="addSp delSp modSp add del mod ord">
        <pc:chgData name="Sizz Flair" userId="af38644466e90d59" providerId="LiveId" clId="{D4806E47-6D68-4646-BB2B-FF0346DEBA0E}" dt="2024-05-04T11:04:47.546" v="1382" actId="47"/>
        <pc:sldMkLst>
          <pc:docMk/>
          <pc:sldMk cId="3527743039" sldId="267"/>
        </pc:sldMkLst>
        <pc:spChg chg="add del mod">
          <ac:chgData name="Sizz Flair" userId="af38644466e90d59" providerId="LiveId" clId="{D4806E47-6D68-4646-BB2B-FF0346DEBA0E}" dt="2024-05-04T10:55:05.595" v="932" actId="47"/>
          <ac:spMkLst>
            <pc:docMk/>
            <pc:sldMk cId="3527743039" sldId="267"/>
            <ac:spMk id="4" creationId="{11D52C37-4152-B3BA-155E-2AB78D1CF0AD}"/>
          </ac:spMkLst>
        </pc:spChg>
        <pc:picChg chg="del">
          <ac:chgData name="Sizz Flair" userId="af38644466e90d59" providerId="LiveId" clId="{D4806E47-6D68-4646-BB2B-FF0346DEBA0E}" dt="2024-05-04T10:54:33.349" v="927" actId="478"/>
          <ac:picMkLst>
            <pc:docMk/>
            <pc:sldMk cId="3527743039" sldId="267"/>
            <ac:picMk id="3" creationId="{FD8DB8D8-4456-3D6B-E0C5-DAA41110B4A3}"/>
          </ac:picMkLst>
        </pc:picChg>
      </pc:sldChg>
      <pc:sldChg chg="delSp modSp add mod">
        <pc:chgData name="Sizz Flair" userId="af38644466e90d59" providerId="LiveId" clId="{D4806E47-6D68-4646-BB2B-FF0346DEBA0E}" dt="2024-05-04T11:03:14.319" v="1381" actId="113"/>
        <pc:sldMkLst>
          <pc:docMk/>
          <pc:sldMk cId="2911714952" sldId="268"/>
        </pc:sldMkLst>
        <pc:spChg chg="del">
          <ac:chgData name="Sizz Flair" userId="af38644466e90d59" providerId="LiveId" clId="{D4806E47-6D68-4646-BB2B-FF0346DEBA0E}" dt="2024-05-04T10:55:18.471" v="934" actId="478"/>
          <ac:spMkLst>
            <pc:docMk/>
            <pc:sldMk cId="2911714952" sldId="268"/>
            <ac:spMk id="3" creationId="{687DBEBD-676B-226F-A0BF-029456795C38}"/>
          </ac:spMkLst>
        </pc:spChg>
        <pc:spChg chg="mod">
          <ac:chgData name="Sizz Flair" userId="af38644466e90d59" providerId="LiveId" clId="{D4806E47-6D68-4646-BB2B-FF0346DEBA0E}" dt="2024-05-04T11:03:14.319" v="1381" actId="113"/>
          <ac:spMkLst>
            <pc:docMk/>
            <pc:sldMk cId="2911714952" sldId="268"/>
            <ac:spMk id="5" creationId="{44F022FE-1AD5-72B3-CC0F-4B3DF8E1B9F7}"/>
          </ac:spMkLst>
        </pc:spChg>
        <pc:spChg chg="mod">
          <ac:chgData name="Sizz Flair" userId="af38644466e90d59" providerId="LiveId" clId="{D4806E47-6D68-4646-BB2B-FF0346DEBA0E}" dt="2024-05-04T11:02:26.986" v="1370" actId="20577"/>
          <ac:spMkLst>
            <pc:docMk/>
            <pc:sldMk cId="2911714952" sldId="268"/>
            <ac:spMk id="33" creationId="{00000000-0000-0000-0000-000000000000}"/>
          </ac:spMkLst>
        </pc:spChg>
        <pc:picChg chg="del">
          <ac:chgData name="Sizz Flair" userId="af38644466e90d59" providerId="LiveId" clId="{D4806E47-6D68-4646-BB2B-FF0346DEBA0E}" dt="2024-05-04T10:55:19.142" v="935" actId="478"/>
          <ac:picMkLst>
            <pc:docMk/>
            <pc:sldMk cId="2911714952" sldId="268"/>
            <ac:picMk id="4" creationId="{6B59A1B3-7385-8D8B-5080-BBC4CE29A84A}"/>
          </ac:picMkLst>
        </pc:picChg>
      </pc:sldChg>
      <pc:sldChg chg="addSp delSp modSp add mod">
        <pc:chgData name="Sizz Flair" userId="af38644466e90d59" providerId="LiveId" clId="{D4806E47-6D68-4646-BB2B-FF0346DEBA0E}" dt="2024-05-04T12:48:33.914" v="3045" actId="20577"/>
        <pc:sldMkLst>
          <pc:docMk/>
          <pc:sldMk cId="3774131392" sldId="269"/>
        </pc:sldMkLst>
        <pc:spChg chg="del">
          <ac:chgData name="Sizz Flair" userId="af38644466e90d59" providerId="LiveId" clId="{D4806E47-6D68-4646-BB2B-FF0346DEBA0E}" dt="2024-05-04T11:05:57.602" v="1418" actId="478"/>
          <ac:spMkLst>
            <pc:docMk/>
            <pc:sldMk cId="3774131392" sldId="269"/>
            <ac:spMk id="5" creationId="{44F022FE-1AD5-72B3-CC0F-4B3DF8E1B9F7}"/>
          </ac:spMkLst>
        </pc:spChg>
        <pc:spChg chg="add mod">
          <ac:chgData name="Sizz Flair" userId="af38644466e90d59" providerId="LiveId" clId="{D4806E47-6D68-4646-BB2B-FF0346DEBA0E}" dt="2024-05-04T12:48:33.914" v="3045" actId="20577"/>
          <ac:spMkLst>
            <pc:docMk/>
            <pc:sldMk cId="3774131392" sldId="269"/>
            <ac:spMk id="10" creationId="{7C94207C-0719-E059-16FA-8271B305ECF0}"/>
          </ac:spMkLst>
        </pc:spChg>
        <pc:spChg chg="add">
          <ac:chgData name="Sizz Flair" userId="af38644466e90d59" providerId="LiveId" clId="{D4806E47-6D68-4646-BB2B-FF0346DEBA0E}" dt="2024-05-04T11:12:58.961" v="1657" actId="11529"/>
          <ac:spMkLst>
            <pc:docMk/>
            <pc:sldMk cId="3774131392" sldId="269"/>
            <ac:spMk id="11" creationId="{3C534ABC-0D09-F565-0F01-BD4EBE3EF072}"/>
          </ac:spMkLst>
        </pc:spChg>
        <pc:spChg chg="add mod">
          <ac:chgData name="Sizz Flair" userId="af38644466e90d59" providerId="LiveId" clId="{D4806E47-6D68-4646-BB2B-FF0346DEBA0E}" dt="2024-05-04T11:13:04.466" v="1659" actId="1076"/>
          <ac:spMkLst>
            <pc:docMk/>
            <pc:sldMk cId="3774131392" sldId="269"/>
            <ac:spMk id="12" creationId="{32CD9D1A-4A27-4CA6-FEAF-09C4DF973DA4}"/>
          </ac:spMkLst>
        </pc:spChg>
        <pc:spChg chg="add mod">
          <ac:chgData name="Sizz Flair" userId="af38644466e90d59" providerId="LiveId" clId="{D4806E47-6D68-4646-BB2B-FF0346DEBA0E}" dt="2024-05-04T11:13:10.827" v="1661" actId="1076"/>
          <ac:spMkLst>
            <pc:docMk/>
            <pc:sldMk cId="3774131392" sldId="269"/>
            <ac:spMk id="13" creationId="{4BB4EAB8-BC11-AAB3-6FA0-82B6F2E7EBE8}"/>
          </ac:spMkLst>
        </pc:spChg>
        <pc:spChg chg="add mod">
          <ac:chgData name="Sizz Flair" userId="af38644466e90d59" providerId="LiveId" clId="{D4806E47-6D68-4646-BB2B-FF0346DEBA0E}" dt="2024-05-04T11:13:33.767" v="1670" actId="13822"/>
          <ac:spMkLst>
            <pc:docMk/>
            <pc:sldMk cId="3774131392" sldId="269"/>
            <ac:spMk id="14" creationId="{8C119AA0-C827-6AFE-156B-8C434A6A66AF}"/>
          </ac:spMkLst>
        </pc:spChg>
        <pc:spChg chg="add mod">
          <ac:chgData name="Sizz Flair" userId="af38644466e90d59" providerId="LiveId" clId="{D4806E47-6D68-4646-BB2B-FF0346DEBA0E}" dt="2024-05-04T11:13:31.859" v="1669" actId="13822"/>
          <ac:spMkLst>
            <pc:docMk/>
            <pc:sldMk cId="3774131392" sldId="269"/>
            <ac:spMk id="15" creationId="{0265D90E-5936-2371-2217-FCFF7E139E31}"/>
          </ac:spMkLst>
        </pc:spChg>
        <pc:spChg chg="add mod">
          <ac:chgData name="Sizz Flair" userId="af38644466e90d59" providerId="LiveId" clId="{D4806E47-6D68-4646-BB2B-FF0346DEBA0E}" dt="2024-05-04T11:13:29.334" v="1668" actId="1076"/>
          <ac:spMkLst>
            <pc:docMk/>
            <pc:sldMk cId="3774131392" sldId="269"/>
            <ac:spMk id="16" creationId="{9977F2A0-2DC7-A413-C827-FEDE6808700B}"/>
          </ac:spMkLst>
        </pc:spChg>
        <pc:spChg chg="add mod">
          <ac:chgData name="Sizz Flair" userId="af38644466e90d59" providerId="LiveId" clId="{D4806E47-6D68-4646-BB2B-FF0346DEBA0E}" dt="2024-05-04T11:14:10.756" v="1732"/>
          <ac:spMkLst>
            <pc:docMk/>
            <pc:sldMk cId="3774131392" sldId="269"/>
            <ac:spMk id="17" creationId="{503E4539-B35E-30C3-927A-366075EF72C4}"/>
          </ac:spMkLst>
        </pc:spChg>
        <pc:spChg chg="add mod">
          <ac:chgData name="Sizz Flair" userId="af38644466e90d59" providerId="LiveId" clId="{D4806E47-6D68-4646-BB2B-FF0346DEBA0E}" dt="2024-05-04T11:16:36.513" v="1747" actId="14100"/>
          <ac:spMkLst>
            <pc:docMk/>
            <pc:sldMk cId="3774131392" sldId="269"/>
            <ac:spMk id="21" creationId="{B947EBED-B3C7-D8BF-917B-0B3F0D651FF3}"/>
          </ac:spMkLst>
        </pc:spChg>
        <pc:spChg chg="mod">
          <ac:chgData name="Sizz Flair" userId="af38644466e90d59" providerId="LiveId" clId="{D4806E47-6D68-4646-BB2B-FF0346DEBA0E}" dt="2024-05-04T11:09:03.319" v="1457" actId="20577"/>
          <ac:spMkLst>
            <pc:docMk/>
            <pc:sldMk cId="3774131392" sldId="269"/>
            <ac:spMk id="33" creationId="{00000000-0000-0000-0000-000000000000}"/>
          </ac:spMkLst>
        </pc:spChg>
        <pc:picChg chg="add mod">
          <ac:chgData name="Sizz Flair" userId="af38644466e90d59" providerId="LiveId" clId="{D4806E47-6D68-4646-BB2B-FF0346DEBA0E}" dt="2024-05-04T11:10:09.091" v="1461" actId="1076"/>
          <ac:picMkLst>
            <pc:docMk/>
            <pc:sldMk cId="3774131392" sldId="269"/>
            <ac:picMk id="4" creationId="{E9CA5BCE-BAFB-CAEB-998C-32287B6E327E}"/>
          </ac:picMkLst>
        </pc:picChg>
        <pc:picChg chg="add mod">
          <ac:chgData name="Sizz Flair" userId="af38644466e90d59" providerId="LiveId" clId="{D4806E47-6D68-4646-BB2B-FF0346DEBA0E}" dt="2024-05-04T11:10:40.792" v="1465" actId="1076"/>
          <ac:picMkLst>
            <pc:docMk/>
            <pc:sldMk cId="3774131392" sldId="269"/>
            <ac:picMk id="7" creationId="{75393887-A9B4-E381-D6E3-39BD1C6D10C4}"/>
          </ac:picMkLst>
        </pc:picChg>
        <pc:picChg chg="add del mod">
          <ac:chgData name="Sizz Flair" userId="af38644466e90d59" providerId="LiveId" clId="{D4806E47-6D68-4646-BB2B-FF0346DEBA0E}" dt="2024-05-04T11:10:36.920" v="1464" actId="478"/>
          <ac:picMkLst>
            <pc:docMk/>
            <pc:sldMk cId="3774131392" sldId="269"/>
            <ac:picMk id="9" creationId="{A9A46DE2-0511-CB69-57AF-19464D2E178F}"/>
          </ac:picMkLst>
        </pc:picChg>
        <pc:cxnChg chg="add del mod">
          <ac:chgData name="Sizz Flair" userId="af38644466e90d59" providerId="LiveId" clId="{D4806E47-6D68-4646-BB2B-FF0346DEBA0E}" dt="2024-05-04T11:16:16.146" v="1744" actId="11529"/>
          <ac:cxnSpMkLst>
            <pc:docMk/>
            <pc:sldMk cId="3774131392" sldId="269"/>
            <ac:cxnSpMk id="19" creationId="{524DD886-804B-D177-A71B-AF77C8D63C60}"/>
          </ac:cxnSpMkLst>
        </pc:cxnChg>
      </pc:sldChg>
      <pc:sldChg chg="modSp add mod ord">
        <pc:chgData name="Sizz Flair" userId="af38644466e90d59" providerId="LiveId" clId="{D4806E47-6D68-4646-BB2B-FF0346DEBA0E}" dt="2024-05-04T11:05:24.434" v="1417" actId="2711"/>
        <pc:sldMkLst>
          <pc:docMk/>
          <pc:sldMk cId="2292039419" sldId="270"/>
        </pc:sldMkLst>
        <pc:spChg chg="mod">
          <ac:chgData name="Sizz Flair" userId="af38644466e90d59" providerId="LiveId" clId="{D4806E47-6D68-4646-BB2B-FF0346DEBA0E}" dt="2024-05-04T11:05:24.434" v="1417" actId="2711"/>
          <ac:spMkLst>
            <pc:docMk/>
            <pc:sldMk cId="2292039419" sldId="270"/>
            <ac:spMk id="36" creationId="{00000000-0000-0000-0000-000000000000}"/>
          </ac:spMkLst>
        </pc:spChg>
      </pc:sldChg>
      <pc:sldChg chg="addSp delSp modSp add mod">
        <pc:chgData name="Sizz Flair" userId="af38644466e90d59" providerId="LiveId" clId="{D4806E47-6D68-4646-BB2B-FF0346DEBA0E}" dt="2024-05-04T11:26:11.700" v="2303" actId="20577"/>
        <pc:sldMkLst>
          <pc:docMk/>
          <pc:sldMk cId="2709148369" sldId="271"/>
        </pc:sldMkLst>
        <pc:spChg chg="add mod">
          <ac:chgData name="Sizz Flair" userId="af38644466e90d59" providerId="LiveId" clId="{D4806E47-6D68-4646-BB2B-FF0346DEBA0E}" dt="2024-05-04T11:26:11.700" v="2303" actId="20577"/>
          <ac:spMkLst>
            <pc:docMk/>
            <pc:sldMk cId="2709148369" sldId="271"/>
            <ac:spMk id="3" creationId="{C1691C73-D461-05E4-6954-DC229310531E}"/>
          </ac:spMkLst>
        </pc:spChg>
        <pc:spChg chg="add mod">
          <ac:chgData name="Sizz Flair" userId="af38644466e90d59" providerId="LiveId" clId="{D4806E47-6D68-4646-BB2B-FF0346DEBA0E}" dt="2024-05-04T11:25:58.621" v="2301" actId="20577"/>
          <ac:spMkLst>
            <pc:docMk/>
            <pc:sldMk cId="2709148369" sldId="271"/>
            <ac:spMk id="5" creationId="{F5EB96A1-0070-4BD0-B254-A37452F26AB4}"/>
          </ac:spMkLst>
        </pc:spChg>
        <pc:spChg chg="add mod">
          <ac:chgData name="Sizz Flair" userId="af38644466e90d59" providerId="LiveId" clId="{D4806E47-6D68-4646-BB2B-FF0346DEBA0E}" dt="2024-05-04T11:25:56.430" v="2300" actId="20577"/>
          <ac:spMkLst>
            <pc:docMk/>
            <pc:sldMk cId="2709148369" sldId="271"/>
            <ac:spMk id="6" creationId="{8E60ACC8-ACFB-900A-9E85-434B5DE8F415}"/>
          </ac:spMkLst>
        </pc:spChg>
        <pc:spChg chg="mod">
          <ac:chgData name="Sizz Flair" userId="af38644466e90d59" providerId="LiveId" clId="{D4806E47-6D68-4646-BB2B-FF0346DEBA0E}" dt="2024-05-04T11:21:38.475" v="2261" actId="2711"/>
          <ac:spMkLst>
            <pc:docMk/>
            <pc:sldMk cId="2709148369" sldId="271"/>
            <ac:spMk id="10" creationId="{7C94207C-0719-E059-16FA-8271B305ECF0}"/>
          </ac:spMkLst>
        </pc:spChg>
        <pc:spChg chg="del">
          <ac:chgData name="Sizz Flair" userId="af38644466e90d59" providerId="LiveId" clId="{D4806E47-6D68-4646-BB2B-FF0346DEBA0E}" dt="2024-05-04T11:15:31.128" v="1739" actId="478"/>
          <ac:spMkLst>
            <pc:docMk/>
            <pc:sldMk cId="2709148369" sldId="271"/>
            <ac:spMk id="11" creationId="{3C534ABC-0D09-F565-0F01-BD4EBE3EF072}"/>
          </ac:spMkLst>
        </pc:spChg>
        <pc:spChg chg="del">
          <ac:chgData name="Sizz Flair" userId="af38644466e90d59" providerId="LiveId" clId="{D4806E47-6D68-4646-BB2B-FF0346DEBA0E}" dt="2024-05-04T11:15:31.841" v="1740" actId="478"/>
          <ac:spMkLst>
            <pc:docMk/>
            <pc:sldMk cId="2709148369" sldId="271"/>
            <ac:spMk id="13" creationId="{4BB4EAB8-BC11-AAB3-6FA0-82B6F2E7EBE8}"/>
          </ac:spMkLst>
        </pc:spChg>
        <pc:spChg chg="del">
          <ac:chgData name="Sizz Flair" userId="af38644466e90d59" providerId="LiveId" clId="{D4806E47-6D68-4646-BB2B-FF0346DEBA0E}" dt="2024-05-04T11:15:30.449" v="1738" actId="478"/>
          <ac:spMkLst>
            <pc:docMk/>
            <pc:sldMk cId="2709148369" sldId="271"/>
            <ac:spMk id="16" creationId="{9977F2A0-2DC7-A413-C827-FEDE6808700B}"/>
          </ac:spMkLst>
        </pc:spChg>
      </pc:sldChg>
      <pc:sldChg chg="addSp delSp modSp add mod ord">
        <pc:chgData name="Sizz Flair" userId="af38644466e90d59" providerId="LiveId" clId="{D4806E47-6D68-4646-BB2B-FF0346DEBA0E}" dt="2024-05-04T12:46:21.566" v="2982" actId="20577"/>
        <pc:sldMkLst>
          <pc:docMk/>
          <pc:sldMk cId="2666132005" sldId="272"/>
        </pc:sldMkLst>
        <pc:spChg chg="mod">
          <ac:chgData name="Sizz Flair" userId="af38644466e90d59" providerId="LiveId" clId="{D4806E47-6D68-4646-BB2B-FF0346DEBA0E}" dt="2024-05-04T11:46:53.624" v="2669" actId="20577"/>
          <ac:spMkLst>
            <pc:docMk/>
            <pc:sldMk cId="2666132005" sldId="272"/>
            <ac:spMk id="5" creationId="{44F022FE-1AD5-72B3-CC0F-4B3DF8E1B9F7}"/>
          </ac:spMkLst>
        </pc:spChg>
        <pc:spChg chg="mod">
          <ac:chgData name="Sizz Flair" userId="af38644466e90d59" providerId="LiveId" clId="{D4806E47-6D68-4646-BB2B-FF0346DEBA0E}" dt="2024-05-04T11:48:59.807" v="2675" actId="14100"/>
          <ac:spMkLst>
            <pc:docMk/>
            <pc:sldMk cId="2666132005" sldId="272"/>
            <ac:spMk id="6" creationId="{5D417952-5A1A-CB81-7762-A54453F229C2}"/>
          </ac:spMkLst>
        </pc:spChg>
        <pc:spChg chg="add mod">
          <ac:chgData name="Sizz Flair" userId="af38644466e90d59" providerId="LiveId" clId="{D4806E47-6D68-4646-BB2B-FF0346DEBA0E}" dt="2024-05-04T12:15:29.002" v="2741" actId="1076"/>
          <ac:spMkLst>
            <pc:docMk/>
            <pc:sldMk cId="2666132005" sldId="272"/>
            <ac:spMk id="9" creationId="{0E706871-B071-25CA-3B43-3D7EF674B8D7}"/>
          </ac:spMkLst>
        </pc:spChg>
        <pc:spChg chg="mod">
          <ac:chgData name="Sizz Flair" userId="af38644466e90d59" providerId="LiveId" clId="{D4806E47-6D68-4646-BB2B-FF0346DEBA0E}" dt="2024-05-04T12:46:21.566" v="2982" actId="20577"/>
          <ac:spMkLst>
            <pc:docMk/>
            <pc:sldMk cId="2666132005" sldId="272"/>
            <ac:spMk id="33" creationId="{00000000-0000-0000-0000-000000000000}"/>
          </ac:spMkLst>
        </pc:spChg>
        <pc:picChg chg="add del mod">
          <ac:chgData name="Sizz Flair" userId="af38644466e90d59" providerId="LiveId" clId="{D4806E47-6D68-4646-BB2B-FF0346DEBA0E}" dt="2024-05-04T12:13:17.567" v="2706" actId="478"/>
          <ac:picMkLst>
            <pc:docMk/>
            <pc:sldMk cId="2666132005" sldId="272"/>
            <ac:picMk id="4" creationId="{B97D19B1-033A-E305-633D-DB35EA3D4F08}"/>
          </ac:picMkLst>
        </pc:picChg>
        <pc:picChg chg="add mod">
          <ac:chgData name="Sizz Flair" userId="af38644466e90d59" providerId="LiveId" clId="{D4806E47-6D68-4646-BB2B-FF0346DEBA0E}" dt="2024-05-04T12:13:40.048" v="2711" actId="1076"/>
          <ac:picMkLst>
            <pc:docMk/>
            <pc:sldMk cId="2666132005" sldId="272"/>
            <ac:picMk id="8" creationId="{1591D769-0626-BC0F-7D84-1585E07E0D09}"/>
          </ac:picMkLst>
        </pc:picChg>
      </pc:sldChg>
      <pc:sldChg chg="addSp delSp modSp add mod">
        <pc:chgData name="Sizz Flair" userId="af38644466e90d59" providerId="LiveId" clId="{D4806E47-6D68-4646-BB2B-FF0346DEBA0E}" dt="2024-05-04T12:46:25.574" v="2985" actId="20577"/>
        <pc:sldMkLst>
          <pc:docMk/>
          <pc:sldMk cId="2829585305" sldId="273"/>
        </pc:sldMkLst>
        <pc:spChg chg="del mod">
          <ac:chgData name="Sizz Flair" userId="af38644466e90d59" providerId="LiveId" clId="{D4806E47-6D68-4646-BB2B-FF0346DEBA0E}" dt="2024-05-04T12:18:49.704" v="2742" actId="478"/>
          <ac:spMkLst>
            <pc:docMk/>
            <pc:sldMk cId="2829585305" sldId="273"/>
            <ac:spMk id="5" creationId="{44F022FE-1AD5-72B3-CC0F-4B3DF8E1B9F7}"/>
          </ac:spMkLst>
        </pc:spChg>
        <pc:spChg chg="add mod">
          <ac:chgData name="Sizz Flair" userId="af38644466e90d59" providerId="LiveId" clId="{D4806E47-6D68-4646-BB2B-FF0346DEBA0E}" dt="2024-05-04T12:29:07.837" v="2860" actId="20577"/>
          <ac:spMkLst>
            <pc:docMk/>
            <pc:sldMk cId="2829585305" sldId="273"/>
            <ac:spMk id="7" creationId="{6F11F791-4EB7-1F33-74A5-1A6DF262C377}"/>
          </ac:spMkLst>
        </pc:spChg>
        <pc:spChg chg="add mod">
          <ac:chgData name="Sizz Flair" userId="af38644466e90d59" providerId="LiveId" clId="{D4806E47-6D68-4646-BB2B-FF0346DEBA0E}" dt="2024-05-04T12:32:27.669" v="2944" actId="20577"/>
          <ac:spMkLst>
            <pc:docMk/>
            <pc:sldMk cId="2829585305" sldId="273"/>
            <ac:spMk id="8" creationId="{9232D0CF-DE40-1EE3-32B7-D6B244116A45}"/>
          </ac:spMkLst>
        </pc:spChg>
        <pc:spChg chg="add del mod">
          <ac:chgData name="Sizz Flair" userId="af38644466e90d59" providerId="LiveId" clId="{D4806E47-6D68-4646-BB2B-FF0346DEBA0E}" dt="2024-05-04T12:28:01.215" v="2821" actId="478"/>
          <ac:spMkLst>
            <pc:docMk/>
            <pc:sldMk cId="2829585305" sldId="273"/>
            <ac:spMk id="9" creationId="{E9D2792A-84B2-6CC3-B138-DBD819BC1821}"/>
          </ac:spMkLst>
        </pc:spChg>
        <pc:spChg chg="add mod">
          <ac:chgData name="Sizz Flair" userId="af38644466e90d59" providerId="LiveId" clId="{D4806E47-6D68-4646-BB2B-FF0346DEBA0E}" dt="2024-05-04T12:33:30.292" v="2973" actId="20577"/>
          <ac:spMkLst>
            <pc:docMk/>
            <pc:sldMk cId="2829585305" sldId="273"/>
            <ac:spMk id="12" creationId="{0CAE5793-F4C6-1E9E-A831-3838DC5030E7}"/>
          </ac:spMkLst>
        </pc:spChg>
        <pc:spChg chg="mod">
          <ac:chgData name="Sizz Flair" userId="af38644466e90d59" providerId="LiveId" clId="{D4806E47-6D68-4646-BB2B-FF0346DEBA0E}" dt="2024-05-04T12:46:25.574" v="2985" actId="20577"/>
          <ac:spMkLst>
            <pc:docMk/>
            <pc:sldMk cId="2829585305" sldId="273"/>
            <ac:spMk id="33" creationId="{00000000-0000-0000-0000-000000000000}"/>
          </ac:spMkLst>
        </pc:spChg>
        <pc:picChg chg="add mod">
          <ac:chgData name="Sizz Flair" userId="af38644466e90d59" providerId="LiveId" clId="{D4806E47-6D68-4646-BB2B-FF0346DEBA0E}" dt="2024-05-04T12:35:18.352" v="2976" actId="14826"/>
          <ac:picMkLst>
            <pc:docMk/>
            <pc:sldMk cId="2829585305" sldId="273"/>
            <ac:picMk id="3" creationId="{209ED32C-913F-A625-7EFC-7CB738873475}"/>
          </ac:picMkLst>
        </pc:picChg>
        <pc:picChg chg="mod">
          <ac:chgData name="Sizz Flair" userId="af38644466e90d59" providerId="LiveId" clId="{D4806E47-6D68-4646-BB2B-FF0346DEBA0E}" dt="2024-05-04T12:35:58.629" v="2978" actId="14826"/>
          <ac:picMkLst>
            <pc:docMk/>
            <pc:sldMk cId="2829585305" sldId="273"/>
            <ac:picMk id="4" creationId="{B97D19B1-033A-E305-633D-DB35EA3D4F08}"/>
          </ac:picMkLst>
        </pc:picChg>
        <pc:picChg chg="add mod">
          <ac:chgData name="Sizz Flair" userId="af38644466e90d59" providerId="LiveId" clId="{D4806E47-6D68-4646-BB2B-FF0346DEBA0E}" dt="2024-05-04T12:35:44.197" v="2977" actId="14826"/>
          <ac:picMkLst>
            <pc:docMk/>
            <pc:sldMk cId="2829585305" sldId="273"/>
            <ac:picMk id="11" creationId="{FB6A67EB-F3CA-4A66-79F0-B4731B579675}"/>
          </ac:picMkLst>
        </pc:picChg>
      </pc:sldChg>
      <pc:sldChg chg="add del">
        <pc:chgData name="Sizz Flair" userId="af38644466e90d59" providerId="LiveId" clId="{D4806E47-6D68-4646-BB2B-FF0346DEBA0E}" dt="2024-05-04T12:35:00.381" v="2975" actId="47"/>
        <pc:sldMkLst>
          <pc:docMk/>
          <pc:sldMk cId="2323859918" sldId="274"/>
        </pc:sldMkLst>
      </pc:sldChg>
      <pc:sldChg chg="modSp add mod">
        <pc:chgData name="Sizz Flair" userId="af38644466e90d59" providerId="LiveId" clId="{D4806E47-6D68-4646-BB2B-FF0346DEBA0E}" dt="2024-05-04T12:46:27.739" v="2986" actId="20577"/>
        <pc:sldMkLst>
          <pc:docMk/>
          <pc:sldMk cId="3353576373" sldId="274"/>
        </pc:sldMkLst>
        <pc:spChg chg="mod">
          <ac:chgData name="Sizz Flair" userId="af38644466e90d59" providerId="LiveId" clId="{D4806E47-6D68-4646-BB2B-FF0346DEBA0E}" dt="2024-05-04T12:46:27.739" v="2986" actId="20577"/>
          <ac:spMkLst>
            <pc:docMk/>
            <pc:sldMk cId="3353576373" sldId="274"/>
            <ac:spMk id="33" creationId="{00000000-0000-0000-0000-000000000000}"/>
          </ac:spMkLst>
        </pc:spChg>
      </pc:sldChg>
      <pc:sldChg chg="add del">
        <pc:chgData name="Sizz Flair" userId="af38644466e90d59" providerId="LiveId" clId="{D4806E47-6D68-4646-BB2B-FF0346DEBA0E}" dt="2024-05-04T12:48:55.767" v="3053" actId="47"/>
        <pc:sldMkLst>
          <pc:docMk/>
          <pc:sldMk cId="176418370" sldId="275"/>
        </pc:sldMkLst>
      </pc:sldChg>
      <pc:sldChg chg="add del ord">
        <pc:chgData name="Sizz Flair" userId="af38644466e90d59" providerId="LiveId" clId="{D4806E47-6D68-4646-BB2B-FF0346DEBA0E}" dt="2024-05-04T12:48:52.322" v="3051" actId="47"/>
        <pc:sldMkLst>
          <pc:docMk/>
          <pc:sldMk cId="2469361999" sldId="276"/>
        </pc:sldMkLst>
      </pc:sldChg>
      <pc:sldChg chg="addSp delSp modSp add mod">
        <pc:chgData name="Sizz Flair" userId="af38644466e90d59" providerId="LiveId" clId="{D4806E47-6D68-4646-BB2B-FF0346DEBA0E}" dt="2024-05-05T06:07:26.180" v="4021" actId="20577"/>
        <pc:sldMkLst>
          <pc:docMk/>
          <pc:sldMk cId="3978102970" sldId="276"/>
        </pc:sldMkLst>
        <pc:spChg chg="add mod">
          <ac:chgData name="Sizz Flair" userId="af38644466e90d59" providerId="LiveId" clId="{D4806E47-6D68-4646-BB2B-FF0346DEBA0E}" dt="2024-05-04T12:51:50.458" v="3193" actId="1076"/>
          <ac:spMkLst>
            <pc:docMk/>
            <pc:sldMk cId="3978102970" sldId="276"/>
            <ac:spMk id="3" creationId="{097EC4C9-97A8-E62E-DAF4-097AD67D4CB4}"/>
          </ac:spMkLst>
        </pc:spChg>
        <pc:spChg chg="add mod">
          <ac:chgData name="Sizz Flair" userId="af38644466e90d59" providerId="LiveId" clId="{D4806E47-6D68-4646-BB2B-FF0346DEBA0E}" dt="2024-05-04T12:51:54.461" v="3194" actId="1076"/>
          <ac:spMkLst>
            <pc:docMk/>
            <pc:sldMk cId="3978102970" sldId="276"/>
            <ac:spMk id="5" creationId="{C512B926-C212-738C-3FE0-7F29A0E4C21E}"/>
          </ac:spMkLst>
        </pc:spChg>
        <pc:spChg chg="add mod">
          <ac:chgData name="Sizz Flair" userId="af38644466e90d59" providerId="LiveId" clId="{D4806E47-6D68-4646-BB2B-FF0346DEBA0E}" dt="2024-05-04T12:52:03.654" v="3196" actId="1076"/>
          <ac:spMkLst>
            <pc:docMk/>
            <pc:sldMk cId="3978102970" sldId="276"/>
            <ac:spMk id="6" creationId="{23CBB30F-BDA2-A818-2A28-CDA579A75B6E}"/>
          </ac:spMkLst>
        </pc:spChg>
        <pc:spChg chg="add mod">
          <ac:chgData name="Sizz Flair" userId="af38644466e90d59" providerId="LiveId" clId="{D4806E47-6D68-4646-BB2B-FF0346DEBA0E}" dt="2024-05-04T12:52:47.309" v="3205" actId="1076"/>
          <ac:spMkLst>
            <pc:docMk/>
            <pc:sldMk cId="3978102970" sldId="276"/>
            <ac:spMk id="8" creationId="{1AAF25B7-8598-6485-F647-4B0EB4948424}"/>
          </ac:spMkLst>
        </pc:spChg>
        <pc:spChg chg="del">
          <ac:chgData name="Sizz Flair" userId="af38644466e90d59" providerId="LiveId" clId="{D4806E47-6D68-4646-BB2B-FF0346DEBA0E}" dt="2024-05-04T12:48:58.577" v="3054" actId="478"/>
          <ac:spMkLst>
            <pc:docMk/>
            <pc:sldMk cId="3978102970" sldId="276"/>
            <ac:spMk id="10" creationId="{7C94207C-0719-E059-16FA-8271B305ECF0}"/>
          </ac:spMkLst>
        </pc:spChg>
        <pc:spChg chg="del">
          <ac:chgData name="Sizz Flair" userId="af38644466e90d59" providerId="LiveId" clId="{D4806E47-6D68-4646-BB2B-FF0346DEBA0E}" dt="2024-05-05T05:48:40.971" v="3890" actId="478"/>
          <ac:spMkLst>
            <pc:docMk/>
            <pc:sldMk cId="3978102970" sldId="276"/>
            <ac:spMk id="15" creationId="{0265D90E-5936-2371-2217-FCFF7E139E31}"/>
          </ac:spMkLst>
        </pc:spChg>
        <pc:spChg chg="del">
          <ac:chgData name="Sizz Flair" userId="af38644466e90d59" providerId="LiveId" clId="{D4806E47-6D68-4646-BB2B-FF0346DEBA0E}" dt="2024-05-05T05:48:39.810" v="3889" actId="478"/>
          <ac:spMkLst>
            <pc:docMk/>
            <pc:sldMk cId="3978102970" sldId="276"/>
            <ac:spMk id="16" creationId="{9977F2A0-2DC7-A413-C827-FEDE6808700B}"/>
          </ac:spMkLst>
        </pc:spChg>
        <pc:spChg chg="add mod">
          <ac:chgData name="Sizz Flair" userId="af38644466e90d59" providerId="LiveId" clId="{D4806E47-6D68-4646-BB2B-FF0346DEBA0E}" dt="2024-05-05T06:07:26.180" v="4021" actId="20577"/>
          <ac:spMkLst>
            <pc:docMk/>
            <pc:sldMk cId="3978102970" sldId="276"/>
            <ac:spMk id="31" creationId="{F6DBD00E-D6AF-707B-BBEC-E03E9EC14766}"/>
          </ac:spMkLst>
        </pc:spChg>
        <pc:spChg chg="add mod">
          <ac:chgData name="Sizz Flair" userId="af38644466e90d59" providerId="LiveId" clId="{D4806E47-6D68-4646-BB2B-FF0346DEBA0E}" dt="2024-05-04T12:54:49.755" v="3282"/>
          <ac:spMkLst>
            <pc:docMk/>
            <pc:sldMk cId="3978102970" sldId="276"/>
            <ac:spMk id="32" creationId="{8BCB3D33-E4C7-4261-C77A-098ACFE40DC9}"/>
          </ac:spMkLst>
        </pc:spChg>
        <pc:spChg chg="mod">
          <ac:chgData name="Sizz Flair" userId="af38644466e90d59" providerId="LiveId" clId="{D4806E47-6D68-4646-BB2B-FF0346DEBA0E}" dt="2024-05-04T12:49:26.987" v="3090" actId="20577"/>
          <ac:spMkLst>
            <pc:docMk/>
            <pc:sldMk cId="3978102970" sldId="276"/>
            <ac:spMk id="33" creationId="{00000000-0000-0000-0000-000000000000}"/>
          </ac:spMkLst>
        </pc:spChg>
        <pc:cxnChg chg="add mod">
          <ac:chgData name="Sizz Flair" userId="af38644466e90d59" providerId="LiveId" clId="{D4806E47-6D68-4646-BB2B-FF0346DEBA0E}" dt="2024-05-04T12:52:23.796" v="3199" actId="13822"/>
          <ac:cxnSpMkLst>
            <pc:docMk/>
            <pc:sldMk cId="3978102970" sldId="276"/>
            <ac:cxnSpMk id="17" creationId="{2ABB4990-CC1A-7C54-83E7-2190EF075887}"/>
          </ac:cxnSpMkLst>
        </pc:cxnChg>
        <pc:cxnChg chg="add mod">
          <ac:chgData name="Sizz Flair" userId="af38644466e90d59" providerId="LiveId" clId="{D4806E47-6D68-4646-BB2B-FF0346DEBA0E}" dt="2024-05-04T12:52:40.408" v="3202"/>
          <ac:cxnSpMkLst>
            <pc:docMk/>
            <pc:sldMk cId="3978102970" sldId="276"/>
            <ac:cxnSpMk id="19" creationId="{D2B0C17C-DA59-A6FE-BE4A-209A5C0726C6}"/>
          </ac:cxnSpMkLst>
        </pc:cxnChg>
        <pc:cxnChg chg="add del mod">
          <ac:chgData name="Sizz Flair" userId="af38644466e90d59" providerId="LiveId" clId="{D4806E47-6D68-4646-BB2B-FF0346DEBA0E}" dt="2024-05-04T12:52:45.332" v="3204" actId="11529"/>
          <ac:cxnSpMkLst>
            <pc:docMk/>
            <pc:sldMk cId="3978102970" sldId="276"/>
            <ac:cxnSpMk id="22" creationId="{0ABDF427-E952-5D37-BD0D-323F65DBF176}"/>
          </ac:cxnSpMkLst>
        </pc:cxnChg>
        <pc:cxnChg chg="add">
          <ac:chgData name="Sizz Flair" userId="af38644466e90d59" providerId="LiveId" clId="{D4806E47-6D68-4646-BB2B-FF0346DEBA0E}" dt="2024-05-04T12:52:55.878" v="3206" actId="11529"/>
          <ac:cxnSpMkLst>
            <pc:docMk/>
            <pc:sldMk cId="3978102970" sldId="276"/>
            <ac:cxnSpMk id="24" creationId="{BB355DFF-8DB1-8D8A-5EE3-EAF38B0C6FCE}"/>
          </ac:cxnSpMkLst>
        </pc:cxnChg>
        <pc:cxnChg chg="add">
          <ac:chgData name="Sizz Flair" userId="af38644466e90d59" providerId="LiveId" clId="{D4806E47-6D68-4646-BB2B-FF0346DEBA0E}" dt="2024-05-04T12:53:03.462" v="3207" actId="11529"/>
          <ac:cxnSpMkLst>
            <pc:docMk/>
            <pc:sldMk cId="3978102970" sldId="276"/>
            <ac:cxnSpMk id="26" creationId="{6E90DF87-DF05-E30B-1138-E6EC9D70586F}"/>
          </ac:cxnSpMkLst>
        </pc:cxnChg>
        <pc:cxnChg chg="add">
          <ac:chgData name="Sizz Flair" userId="af38644466e90d59" providerId="LiveId" clId="{D4806E47-6D68-4646-BB2B-FF0346DEBA0E}" dt="2024-05-04T12:53:07.570" v="3208" actId="11529"/>
          <ac:cxnSpMkLst>
            <pc:docMk/>
            <pc:sldMk cId="3978102970" sldId="276"/>
            <ac:cxnSpMk id="28" creationId="{F3684203-BB3B-D903-0681-9BAD752854AB}"/>
          </ac:cxnSpMkLst>
        </pc:cxnChg>
        <pc:cxnChg chg="add">
          <ac:chgData name="Sizz Flair" userId="af38644466e90d59" providerId="LiveId" clId="{D4806E47-6D68-4646-BB2B-FF0346DEBA0E}" dt="2024-05-04T12:53:11.342" v="3209" actId="11529"/>
          <ac:cxnSpMkLst>
            <pc:docMk/>
            <pc:sldMk cId="3978102970" sldId="276"/>
            <ac:cxnSpMk id="30" creationId="{DF682CEB-BF13-62F4-C037-FECA4846ED12}"/>
          </ac:cxnSpMkLst>
        </pc:cxnChg>
      </pc:sldChg>
      <pc:sldChg chg="addSp delSp modSp add mod">
        <pc:chgData name="Sizz Flair" userId="af38644466e90d59" providerId="LiveId" clId="{D4806E47-6D68-4646-BB2B-FF0346DEBA0E}" dt="2024-05-05T06:08:49.906" v="4032" actId="20577"/>
        <pc:sldMkLst>
          <pc:docMk/>
          <pc:sldMk cId="1505987722" sldId="277"/>
        </pc:sldMkLst>
        <pc:spChg chg="mod">
          <ac:chgData name="Sizz Flair" userId="af38644466e90d59" providerId="LiveId" clId="{D4806E47-6D68-4646-BB2B-FF0346DEBA0E}" dt="2024-05-04T13:03:10.561" v="3543" actId="13822"/>
          <ac:spMkLst>
            <pc:docMk/>
            <pc:sldMk cId="1505987722" sldId="277"/>
            <ac:spMk id="3" creationId="{097EC4C9-97A8-E62E-DAF4-097AD67D4CB4}"/>
          </ac:spMkLst>
        </pc:spChg>
        <pc:spChg chg="mod">
          <ac:chgData name="Sizz Flair" userId="af38644466e90d59" providerId="LiveId" clId="{D4806E47-6D68-4646-BB2B-FF0346DEBA0E}" dt="2024-05-04T13:03:12.826" v="3544" actId="13822"/>
          <ac:spMkLst>
            <pc:docMk/>
            <pc:sldMk cId="1505987722" sldId="277"/>
            <ac:spMk id="5" creationId="{C512B926-C212-738C-3FE0-7F29A0E4C21E}"/>
          </ac:spMkLst>
        </pc:spChg>
        <pc:spChg chg="mod">
          <ac:chgData name="Sizz Flair" userId="af38644466e90d59" providerId="LiveId" clId="{D4806E47-6D68-4646-BB2B-FF0346DEBA0E}" dt="2024-05-04T13:03:14.713" v="3545" actId="13822"/>
          <ac:spMkLst>
            <pc:docMk/>
            <pc:sldMk cId="1505987722" sldId="277"/>
            <ac:spMk id="6" creationId="{23CBB30F-BDA2-A818-2A28-CDA579A75B6E}"/>
          </ac:spMkLst>
        </pc:spChg>
        <pc:spChg chg="mod">
          <ac:chgData name="Sizz Flair" userId="af38644466e90d59" providerId="LiveId" clId="{D4806E47-6D68-4646-BB2B-FF0346DEBA0E}" dt="2024-05-04T12:57:22.742" v="3315" actId="1076"/>
          <ac:spMkLst>
            <pc:docMk/>
            <pc:sldMk cId="1505987722" sldId="277"/>
            <ac:spMk id="8" creationId="{1AAF25B7-8598-6485-F647-4B0EB4948424}"/>
          </ac:spMkLst>
        </pc:spChg>
        <pc:spChg chg="del">
          <ac:chgData name="Sizz Flair" userId="af38644466e90d59" providerId="LiveId" clId="{D4806E47-6D68-4646-BB2B-FF0346DEBA0E}" dt="2024-05-04T12:55:35.982" v="3284" actId="478"/>
          <ac:spMkLst>
            <pc:docMk/>
            <pc:sldMk cId="1505987722" sldId="277"/>
            <ac:spMk id="11" creationId="{3C534ABC-0D09-F565-0F01-BD4EBE3EF072}"/>
          </ac:spMkLst>
        </pc:spChg>
        <pc:spChg chg="del">
          <ac:chgData name="Sizz Flair" userId="af38644466e90d59" providerId="LiveId" clId="{D4806E47-6D68-4646-BB2B-FF0346DEBA0E}" dt="2024-05-04T12:55:35.982" v="3284" actId="478"/>
          <ac:spMkLst>
            <pc:docMk/>
            <pc:sldMk cId="1505987722" sldId="277"/>
            <ac:spMk id="12" creationId="{32CD9D1A-4A27-4CA6-FEAF-09C4DF973DA4}"/>
          </ac:spMkLst>
        </pc:spChg>
        <pc:spChg chg="del">
          <ac:chgData name="Sizz Flair" userId="af38644466e90d59" providerId="LiveId" clId="{D4806E47-6D68-4646-BB2B-FF0346DEBA0E}" dt="2024-05-04T12:55:35.982" v="3284" actId="478"/>
          <ac:spMkLst>
            <pc:docMk/>
            <pc:sldMk cId="1505987722" sldId="277"/>
            <ac:spMk id="13" creationId="{4BB4EAB8-BC11-AAB3-6FA0-82B6F2E7EBE8}"/>
          </ac:spMkLst>
        </pc:spChg>
        <pc:spChg chg="del">
          <ac:chgData name="Sizz Flair" userId="af38644466e90d59" providerId="LiveId" clId="{D4806E47-6D68-4646-BB2B-FF0346DEBA0E}" dt="2024-05-04T12:55:35.982" v="3284" actId="478"/>
          <ac:spMkLst>
            <pc:docMk/>
            <pc:sldMk cId="1505987722" sldId="277"/>
            <ac:spMk id="14" creationId="{8C119AA0-C827-6AFE-156B-8C434A6A66AF}"/>
          </ac:spMkLst>
        </pc:spChg>
        <pc:spChg chg="del">
          <ac:chgData name="Sizz Flair" userId="af38644466e90d59" providerId="LiveId" clId="{D4806E47-6D68-4646-BB2B-FF0346DEBA0E}" dt="2024-05-04T12:55:35.982" v="3284" actId="478"/>
          <ac:spMkLst>
            <pc:docMk/>
            <pc:sldMk cId="1505987722" sldId="277"/>
            <ac:spMk id="15" creationId="{0265D90E-5936-2371-2217-FCFF7E139E31}"/>
          </ac:spMkLst>
        </pc:spChg>
        <pc:spChg chg="del">
          <ac:chgData name="Sizz Flair" userId="af38644466e90d59" providerId="LiveId" clId="{D4806E47-6D68-4646-BB2B-FF0346DEBA0E}" dt="2024-05-04T12:55:35.982" v="3284" actId="478"/>
          <ac:spMkLst>
            <pc:docMk/>
            <pc:sldMk cId="1505987722" sldId="277"/>
            <ac:spMk id="16" creationId="{9977F2A0-2DC7-A413-C827-FEDE6808700B}"/>
          </ac:spMkLst>
        </pc:spChg>
        <pc:spChg chg="del">
          <ac:chgData name="Sizz Flair" userId="af38644466e90d59" providerId="LiveId" clId="{D4806E47-6D68-4646-BB2B-FF0346DEBA0E}" dt="2024-05-04T12:55:35.982" v="3284" actId="478"/>
          <ac:spMkLst>
            <pc:docMk/>
            <pc:sldMk cId="1505987722" sldId="277"/>
            <ac:spMk id="21" creationId="{B947EBED-B3C7-D8BF-917B-0B3F0D651FF3}"/>
          </ac:spMkLst>
        </pc:spChg>
        <pc:spChg chg="mod">
          <ac:chgData name="Sizz Flair" userId="af38644466e90d59" providerId="LiveId" clId="{D4806E47-6D68-4646-BB2B-FF0346DEBA0E}" dt="2024-05-05T06:08:49.906" v="4032" actId="20577"/>
          <ac:spMkLst>
            <pc:docMk/>
            <pc:sldMk cId="1505987722" sldId="277"/>
            <ac:spMk id="31" creationId="{F6DBD00E-D6AF-707B-BBEC-E03E9EC14766}"/>
          </ac:spMkLst>
        </pc:spChg>
        <pc:spChg chg="add mod">
          <ac:chgData name="Sizz Flair" userId="af38644466e90d59" providerId="LiveId" clId="{D4806E47-6D68-4646-BB2B-FF0346DEBA0E}" dt="2024-05-04T13:03:06.013" v="3541" actId="13822"/>
          <ac:spMkLst>
            <pc:docMk/>
            <pc:sldMk cId="1505987722" sldId="277"/>
            <ac:spMk id="48" creationId="{94379069-B98B-CD0F-21C1-DC61041AF9DA}"/>
          </ac:spMkLst>
        </pc:spChg>
        <pc:picChg chg="del">
          <ac:chgData name="Sizz Flair" userId="af38644466e90d59" providerId="LiveId" clId="{D4806E47-6D68-4646-BB2B-FF0346DEBA0E}" dt="2024-05-04T12:55:37.365" v="3285" actId="478"/>
          <ac:picMkLst>
            <pc:docMk/>
            <pc:sldMk cId="1505987722" sldId="277"/>
            <ac:picMk id="4" creationId="{E9CA5BCE-BAFB-CAEB-998C-32287B6E327E}"/>
          </ac:picMkLst>
        </pc:picChg>
        <pc:picChg chg="del">
          <ac:chgData name="Sizz Flair" userId="af38644466e90d59" providerId="LiveId" clId="{D4806E47-6D68-4646-BB2B-FF0346DEBA0E}" dt="2024-05-04T12:55:35.982" v="3284" actId="478"/>
          <ac:picMkLst>
            <pc:docMk/>
            <pc:sldMk cId="1505987722" sldId="277"/>
            <ac:picMk id="7" creationId="{75393887-A9B4-E381-D6E3-39BD1C6D10C4}"/>
          </ac:picMkLst>
        </pc:picChg>
        <pc:cxnChg chg="del mod">
          <ac:chgData name="Sizz Flair" userId="af38644466e90d59" providerId="LiveId" clId="{D4806E47-6D68-4646-BB2B-FF0346DEBA0E}" dt="2024-05-04T12:56:13.845" v="3301" actId="478"/>
          <ac:cxnSpMkLst>
            <pc:docMk/>
            <pc:sldMk cId="1505987722" sldId="277"/>
            <ac:cxnSpMk id="17" creationId="{2ABB4990-CC1A-7C54-83E7-2190EF075887}"/>
          </ac:cxnSpMkLst>
        </pc:cxnChg>
        <pc:cxnChg chg="del mod">
          <ac:chgData name="Sizz Flair" userId="af38644466e90d59" providerId="LiveId" clId="{D4806E47-6D68-4646-BB2B-FF0346DEBA0E}" dt="2024-05-04T12:56:17.949" v="3305" actId="478"/>
          <ac:cxnSpMkLst>
            <pc:docMk/>
            <pc:sldMk cId="1505987722" sldId="277"/>
            <ac:cxnSpMk id="19" creationId="{D2B0C17C-DA59-A6FE-BE4A-209A5C0726C6}"/>
          </ac:cxnSpMkLst>
        </pc:cxnChg>
        <pc:cxnChg chg="mod">
          <ac:chgData name="Sizz Flair" userId="af38644466e90d59" providerId="LiveId" clId="{D4806E47-6D68-4646-BB2B-FF0346DEBA0E}" dt="2024-05-04T12:57:46.406" v="3318" actId="1076"/>
          <ac:cxnSpMkLst>
            <pc:docMk/>
            <pc:sldMk cId="1505987722" sldId="277"/>
            <ac:cxnSpMk id="24" creationId="{BB355DFF-8DB1-8D8A-5EE3-EAF38B0C6FCE}"/>
          </ac:cxnSpMkLst>
        </pc:cxnChg>
        <pc:cxnChg chg="del mod">
          <ac:chgData name="Sizz Flair" userId="af38644466e90d59" providerId="LiveId" clId="{D4806E47-6D68-4646-BB2B-FF0346DEBA0E}" dt="2024-05-04T12:56:14.526" v="3302" actId="478"/>
          <ac:cxnSpMkLst>
            <pc:docMk/>
            <pc:sldMk cId="1505987722" sldId="277"/>
            <ac:cxnSpMk id="26" creationId="{6E90DF87-DF05-E30B-1138-E6EC9D70586F}"/>
          </ac:cxnSpMkLst>
        </pc:cxnChg>
        <pc:cxnChg chg="del mod">
          <ac:chgData name="Sizz Flair" userId="af38644466e90d59" providerId="LiveId" clId="{D4806E47-6D68-4646-BB2B-FF0346DEBA0E}" dt="2024-05-04T12:56:15.101" v="3303" actId="478"/>
          <ac:cxnSpMkLst>
            <pc:docMk/>
            <pc:sldMk cId="1505987722" sldId="277"/>
            <ac:cxnSpMk id="28" creationId="{F3684203-BB3B-D903-0681-9BAD752854AB}"/>
          </ac:cxnSpMkLst>
        </pc:cxnChg>
        <pc:cxnChg chg="del mod">
          <ac:chgData name="Sizz Flair" userId="af38644466e90d59" providerId="LiveId" clId="{D4806E47-6D68-4646-BB2B-FF0346DEBA0E}" dt="2024-05-04T12:56:15.814" v="3304" actId="478"/>
          <ac:cxnSpMkLst>
            <pc:docMk/>
            <pc:sldMk cId="1505987722" sldId="277"/>
            <ac:cxnSpMk id="30" creationId="{DF682CEB-BF13-62F4-C037-FECA4846ED12}"/>
          </ac:cxnSpMkLst>
        </pc:cxnChg>
        <pc:cxnChg chg="add mod">
          <ac:chgData name="Sizz Flair" userId="af38644466e90d59" providerId="LiveId" clId="{D4806E47-6D68-4646-BB2B-FF0346DEBA0E}" dt="2024-05-04T12:57:22.742" v="3315" actId="1076"/>
          <ac:cxnSpMkLst>
            <pc:docMk/>
            <pc:sldMk cId="1505987722" sldId="277"/>
            <ac:cxnSpMk id="50" creationId="{8FA8B290-DE7C-E2ED-C99B-3F81648E01B2}"/>
          </ac:cxnSpMkLst>
        </pc:cxnChg>
        <pc:cxnChg chg="add mod">
          <ac:chgData name="Sizz Flair" userId="af38644466e90d59" providerId="LiveId" clId="{D4806E47-6D68-4646-BB2B-FF0346DEBA0E}" dt="2024-05-04T12:57:28.110" v="3316" actId="1076"/>
          <ac:cxnSpMkLst>
            <pc:docMk/>
            <pc:sldMk cId="1505987722" sldId="277"/>
            <ac:cxnSpMk id="52" creationId="{9E0D8331-77D3-FD43-82B2-0498119BD3A1}"/>
          </ac:cxnSpMkLst>
        </pc:cxnChg>
        <pc:cxnChg chg="add mod">
          <ac:chgData name="Sizz Flair" userId="af38644466e90d59" providerId="LiveId" clId="{D4806E47-6D68-4646-BB2B-FF0346DEBA0E}" dt="2024-05-04T12:57:46.406" v="3318" actId="1076"/>
          <ac:cxnSpMkLst>
            <pc:docMk/>
            <pc:sldMk cId="1505987722" sldId="277"/>
            <ac:cxnSpMk id="54" creationId="{89397134-210F-93C7-1D25-94B3249992FB}"/>
          </ac:cxnSpMkLst>
        </pc:cxnChg>
        <pc:cxnChg chg="add mod">
          <ac:chgData name="Sizz Flair" userId="af38644466e90d59" providerId="LiveId" clId="{D4806E47-6D68-4646-BB2B-FF0346DEBA0E}" dt="2024-05-04T12:57:28.110" v="3316" actId="1076"/>
          <ac:cxnSpMkLst>
            <pc:docMk/>
            <pc:sldMk cId="1505987722" sldId="277"/>
            <ac:cxnSpMk id="56" creationId="{934244F0-8648-5F6E-E6C3-16338FF31EC6}"/>
          </ac:cxnSpMkLst>
        </pc:cxnChg>
        <pc:cxnChg chg="add mod">
          <ac:chgData name="Sizz Flair" userId="af38644466e90d59" providerId="LiveId" clId="{D4806E47-6D68-4646-BB2B-FF0346DEBA0E}" dt="2024-05-04T12:57:46.406" v="3318" actId="1076"/>
          <ac:cxnSpMkLst>
            <pc:docMk/>
            <pc:sldMk cId="1505987722" sldId="277"/>
            <ac:cxnSpMk id="58" creationId="{7A42BC8F-E6EB-C454-F95C-920267C05817}"/>
          </ac:cxnSpMkLst>
        </pc:cxnChg>
        <pc:cxnChg chg="add mod">
          <ac:chgData name="Sizz Flair" userId="af38644466e90d59" providerId="LiveId" clId="{D4806E47-6D68-4646-BB2B-FF0346DEBA0E}" dt="2024-05-04T12:57:46.406" v="3318" actId="1076"/>
          <ac:cxnSpMkLst>
            <pc:docMk/>
            <pc:sldMk cId="1505987722" sldId="277"/>
            <ac:cxnSpMk id="60" creationId="{9B46C290-C701-6EB1-BE67-59C1B2B6B497}"/>
          </ac:cxnSpMkLst>
        </pc:cxnChg>
        <pc:cxnChg chg="add mod">
          <ac:chgData name="Sizz Flair" userId="af38644466e90d59" providerId="LiveId" clId="{D4806E47-6D68-4646-BB2B-FF0346DEBA0E}" dt="2024-05-04T12:57:22.742" v="3315" actId="1076"/>
          <ac:cxnSpMkLst>
            <pc:docMk/>
            <pc:sldMk cId="1505987722" sldId="277"/>
            <ac:cxnSpMk id="62" creationId="{B3C14986-D026-9D9E-D747-8DB9DC11D388}"/>
          </ac:cxnSpMkLst>
        </pc:cxnChg>
        <pc:cxnChg chg="add mod">
          <ac:chgData name="Sizz Flair" userId="af38644466e90d59" providerId="LiveId" clId="{D4806E47-6D68-4646-BB2B-FF0346DEBA0E}" dt="2024-05-04T12:57:28.110" v="3316" actId="1076"/>
          <ac:cxnSpMkLst>
            <pc:docMk/>
            <pc:sldMk cId="1505987722" sldId="277"/>
            <ac:cxnSpMk id="64" creationId="{C37A7F3A-1BC7-51AA-283B-5F02A308ABBC}"/>
          </ac:cxnSpMkLst>
        </pc:cxnChg>
      </pc:sldChg>
      <pc:sldChg chg="addSp delSp modSp add mod">
        <pc:chgData name="Sizz Flair" userId="af38644466e90d59" providerId="LiveId" clId="{D4806E47-6D68-4646-BB2B-FF0346DEBA0E}" dt="2024-05-05T05:17:20.391" v="3673" actId="14826"/>
        <pc:sldMkLst>
          <pc:docMk/>
          <pc:sldMk cId="2387758907" sldId="278"/>
        </pc:sldMkLst>
        <pc:spChg chg="mod">
          <ac:chgData name="Sizz Flair" userId="af38644466e90d59" providerId="LiveId" clId="{D4806E47-6D68-4646-BB2B-FF0346DEBA0E}" dt="2024-05-05T05:16:40.351" v="3672"/>
          <ac:spMkLst>
            <pc:docMk/>
            <pc:sldMk cId="2387758907" sldId="278"/>
            <ac:spMk id="6" creationId="{5D417952-5A1A-CB81-7762-A54453F229C2}"/>
          </ac:spMkLst>
        </pc:spChg>
        <pc:spChg chg="del">
          <ac:chgData name="Sizz Flair" userId="af38644466e90d59" providerId="LiveId" clId="{D4806E47-6D68-4646-BB2B-FF0346DEBA0E}" dt="2024-05-04T13:12:38.073" v="3656" actId="478"/>
          <ac:spMkLst>
            <pc:docMk/>
            <pc:sldMk cId="2387758907" sldId="278"/>
            <ac:spMk id="7" creationId="{6F11F791-4EB7-1F33-74A5-1A6DF262C377}"/>
          </ac:spMkLst>
        </pc:spChg>
        <pc:spChg chg="del">
          <ac:chgData name="Sizz Flair" userId="af38644466e90d59" providerId="LiveId" clId="{D4806E47-6D68-4646-BB2B-FF0346DEBA0E}" dt="2024-05-04T13:12:38.913" v="3657" actId="478"/>
          <ac:spMkLst>
            <pc:docMk/>
            <pc:sldMk cId="2387758907" sldId="278"/>
            <ac:spMk id="8" creationId="{9232D0CF-DE40-1EE3-32B7-D6B244116A45}"/>
          </ac:spMkLst>
        </pc:spChg>
        <pc:spChg chg="del">
          <ac:chgData name="Sizz Flair" userId="af38644466e90d59" providerId="LiveId" clId="{D4806E47-6D68-4646-BB2B-FF0346DEBA0E}" dt="2024-05-04T13:12:40.528" v="3659" actId="478"/>
          <ac:spMkLst>
            <pc:docMk/>
            <pc:sldMk cId="2387758907" sldId="278"/>
            <ac:spMk id="12" creationId="{0CAE5793-F4C6-1E9E-A831-3838DC5030E7}"/>
          </ac:spMkLst>
        </pc:spChg>
        <pc:spChg chg="mod">
          <ac:chgData name="Sizz Flair" userId="af38644466e90d59" providerId="LiveId" clId="{D4806E47-6D68-4646-BB2B-FF0346DEBA0E}" dt="2024-05-04T13:12:34.882" v="3653" actId="20577"/>
          <ac:spMkLst>
            <pc:docMk/>
            <pc:sldMk cId="2387758907" sldId="278"/>
            <ac:spMk id="33" creationId="{00000000-0000-0000-0000-000000000000}"/>
          </ac:spMkLst>
        </pc:spChg>
        <pc:picChg chg="del">
          <ac:chgData name="Sizz Flair" userId="af38644466e90d59" providerId="LiveId" clId="{D4806E47-6D68-4646-BB2B-FF0346DEBA0E}" dt="2024-05-04T13:12:36.849" v="3655" actId="478"/>
          <ac:picMkLst>
            <pc:docMk/>
            <pc:sldMk cId="2387758907" sldId="278"/>
            <ac:picMk id="3" creationId="{209ED32C-913F-A625-7EFC-7CB738873475}"/>
          </ac:picMkLst>
        </pc:picChg>
        <pc:picChg chg="del">
          <ac:chgData name="Sizz Flair" userId="af38644466e90d59" providerId="LiveId" clId="{D4806E47-6D68-4646-BB2B-FF0346DEBA0E}" dt="2024-05-04T13:12:36.232" v="3654" actId="478"/>
          <ac:picMkLst>
            <pc:docMk/>
            <pc:sldMk cId="2387758907" sldId="278"/>
            <ac:picMk id="4" creationId="{B97D19B1-033A-E305-633D-DB35EA3D4F08}"/>
          </ac:picMkLst>
        </pc:picChg>
        <pc:picChg chg="add mod">
          <ac:chgData name="Sizz Flair" userId="af38644466e90d59" providerId="LiveId" clId="{D4806E47-6D68-4646-BB2B-FF0346DEBA0E}" dt="2024-05-05T05:17:20.391" v="3673" actId="14826"/>
          <ac:picMkLst>
            <pc:docMk/>
            <pc:sldMk cId="2387758907" sldId="278"/>
            <ac:picMk id="9" creationId="{2096DDC2-78ED-1ED7-B14D-9B2EA7400FC7}"/>
          </ac:picMkLst>
        </pc:picChg>
        <pc:picChg chg="del">
          <ac:chgData name="Sizz Flair" userId="af38644466e90d59" providerId="LiveId" clId="{D4806E47-6D68-4646-BB2B-FF0346DEBA0E}" dt="2024-05-04T13:12:39.592" v="3658" actId="478"/>
          <ac:picMkLst>
            <pc:docMk/>
            <pc:sldMk cId="2387758907" sldId="278"/>
            <ac:picMk id="11" creationId="{FB6A67EB-F3CA-4A66-79F0-B4731B579675}"/>
          </ac:picMkLst>
        </pc:picChg>
        <pc:picChg chg="add del">
          <ac:chgData name="Sizz Flair" userId="af38644466e90d59" providerId="LiveId" clId="{D4806E47-6D68-4646-BB2B-FF0346DEBA0E}" dt="2024-05-05T05:16:30.012" v="3667" actId="478"/>
          <ac:picMkLst>
            <pc:docMk/>
            <pc:sldMk cId="2387758907" sldId="278"/>
            <ac:picMk id="13" creationId="{1950C268-B5B5-1116-3FB6-70DA5EAA88BA}"/>
          </ac:picMkLst>
        </pc:picChg>
      </pc:sldChg>
      <pc:sldChg chg="add">
        <pc:chgData name="Sizz Flair" userId="af38644466e90d59" providerId="LiveId" clId="{D4806E47-6D68-4646-BB2B-FF0346DEBA0E}" dt="2024-05-05T05:17:30.856" v="3674" actId="2890"/>
        <pc:sldMkLst>
          <pc:docMk/>
          <pc:sldMk cId="2554218477" sldId="279"/>
        </pc:sldMkLst>
      </pc:sldChg>
      <pc:sldChg chg="add del ord">
        <pc:chgData name="Sizz Flair" userId="af38644466e90d59" providerId="LiveId" clId="{D4806E47-6D68-4646-BB2B-FF0346DEBA0E}" dt="2024-05-05T05:16:10.695" v="3664" actId="47"/>
        <pc:sldMkLst>
          <pc:docMk/>
          <pc:sldMk cId="4094220849" sldId="279"/>
        </pc:sldMkLst>
      </pc:sldChg>
      <pc:sldChg chg="addSp delSp modSp add mod">
        <pc:chgData name="Sizz Flair" userId="af38644466e90d59" providerId="LiveId" clId="{D4806E47-6D68-4646-BB2B-FF0346DEBA0E}" dt="2024-05-05T06:22:08.218" v="4435" actId="478"/>
        <pc:sldMkLst>
          <pc:docMk/>
          <pc:sldMk cId="2718774722" sldId="280"/>
        </pc:sldMkLst>
        <pc:spChg chg="add mod">
          <ac:chgData name="Sizz Flair" userId="af38644466e90d59" providerId="LiveId" clId="{D4806E47-6D68-4646-BB2B-FF0346DEBA0E}" dt="2024-05-05T05:34:17.295" v="3704" actId="13822"/>
          <ac:spMkLst>
            <pc:docMk/>
            <pc:sldMk cId="2718774722" sldId="280"/>
            <ac:spMk id="3" creationId="{D9838F95-CBB9-12CE-EF1E-D579509E46B6}"/>
          </ac:spMkLst>
        </pc:spChg>
        <pc:spChg chg="add mod">
          <ac:chgData name="Sizz Flair" userId="af38644466e90d59" providerId="LiveId" clId="{D4806E47-6D68-4646-BB2B-FF0346DEBA0E}" dt="2024-05-05T05:36:21.460" v="3726" actId="17032"/>
          <ac:spMkLst>
            <pc:docMk/>
            <pc:sldMk cId="2718774722" sldId="280"/>
            <ac:spMk id="4" creationId="{23FCA467-4A3C-2687-D493-4915C8C037AD}"/>
          </ac:spMkLst>
        </pc:spChg>
        <pc:spChg chg="add mod">
          <ac:chgData name="Sizz Flair" userId="af38644466e90d59" providerId="LiveId" clId="{D4806E47-6D68-4646-BB2B-FF0346DEBA0E}" dt="2024-05-05T05:35:39.509" v="3717" actId="1076"/>
          <ac:spMkLst>
            <pc:docMk/>
            <pc:sldMk cId="2718774722" sldId="280"/>
            <ac:spMk id="5" creationId="{60A3D5DE-66BD-36AD-2B57-C95599DF40E5}"/>
          </ac:spMkLst>
        </pc:spChg>
        <pc:spChg chg="del">
          <ac:chgData name="Sizz Flair" userId="af38644466e90d59" providerId="LiveId" clId="{D4806E47-6D68-4646-BB2B-FF0346DEBA0E}" dt="2024-05-05T06:22:08.218" v="4435" actId="478"/>
          <ac:spMkLst>
            <pc:docMk/>
            <pc:sldMk cId="2718774722" sldId="280"/>
            <ac:spMk id="6" creationId="{5D417952-5A1A-CB81-7762-A54453F229C2}"/>
          </ac:spMkLst>
        </pc:spChg>
        <pc:spChg chg="add mod">
          <ac:chgData name="Sizz Flair" userId="af38644466e90d59" providerId="LiveId" clId="{D4806E47-6D68-4646-BB2B-FF0346DEBA0E}" dt="2024-05-05T05:35:15.245" v="3714" actId="20577"/>
          <ac:spMkLst>
            <pc:docMk/>
            <pc:sldMk cId="2718774722" sldId="280"/>
            <ac:spMk id="7" creationId="{3A5AF693-4E12-5CE7-46A8-52453FDFCEF2}"/>
          </ac:spMkLst>
        </pc:spChg>
        <pc:spChg chg="add mod">
          <ac:chgData name="Sizz Flair" userId="af38644466e90d59" providerId="LiveId" clId="{D4806E47-6D68-4646-BB2B-FF0346DEBA0E}" dt="2024-05-05T05:37:45.087" v="3764" actId="14100"/>
          <ac:spMkLst>
            <pc:docMk/>
            <pc:sldMk cId="2718774722" sldId="280"/>
            <ac:spMk id="8" creationId="{3254E856-E876-6909-AC9D-0F35D5B0F2D8}"/>
          </ac:spMkLst>
        </pc:spChg>
        <pc:spChg chg="add mod">
          <ac:chgData name="Sizz Flair" userId="af38644466e90d59" providerId="LiveId" clId="{D4806E47-6D68-4646-BB2B-FF0346DEBA0E}" dt="2024-05-05T05:36:48.483" v="3732" actId="207"/>
          <ac:spMkLst>
            <pc:docMk/>
            <pc:sldMk cId="2718774722" sldId="280"/>
            <ac:spMk id="10" creationId="{D02B99F8-25CE-194B-AC5B-C4B86742BD1A}"/>
          </ac:spMkLst>
        </pc:spChg>
        <pc:spChg chg="add mod">
          <ac:chgData name="Sizz Flair" userId="af38644466e90d59" providerId="LiveId" clId="{D4806E47-6D68-4646-BB2B-FF0346DEBA0E}" dt="2024-05-05T05:43:43.025" v="3832" actId="14838"/>
          <ac:spMkLst>
            <pc:docMk/>
            <pc:sldMk cId="2718774722" sldId="280"/>
            <ac:spMk id="11" creationId="{881F2406-3811-AB04-7C1D-DE96CFCFD486}"/>
          </ac:spMkLst>
        </pc:spChg>
        <pc:spChg chg="mod">
          <ac:chgData name="Sizz Flair" userId="af38644466e90d59" providerId="LiveId" clId="{D4806E47-6D68-4646-BB2B-FF0346DEBA0E}" dt="2024-05-05T05:33:49.293" v="3700" actId="20577"/>
          <ac:spMkLst>
            <pc:docMk/>
            <pc:sldMk cId="2718774722" sldId="280"/>
            <ac:spMk id="33" creationId="{00000000-0000-0000-0000-000000000000}"/>
          </ac:spMkLst>
        </pc:spChg>
        <pc:picChg chg="del">
          <ac:chgData name="Sizz Flair" userId="af38644466e90d59" providerId="LiveId" clId="{D4806E47-6D68-4646-BB2B-FF0346DEBA0E}" dt="2024-05-05T05:33:34.649" v="3676" actId="478"/>
          <ac:picMkLst>
            <pc:docMk/>
            <pc:sldMk cId="2718774722" sldId="280"/>
            <ac:picMk id="9" creationId="{2096DDC2-78ED-1ED7-B14D-9B2EA7400FC7}"/>
          </ac:picMkLst>
        </pc:picChg>
      </pc:sldChg>
      <pc:sldChg chg="addSp delSp modSp add mod ord">
        <pc:chgData name="Sizz Flair" userId="af38644466e90d59" providerId="LiveId" clId="{D4806E47-6D68-4646-BB2B-FF0346DEBA0E}" dt="2024-05-05T06:22:13.505" v="4437" actId="478"/>
        <pc:sldMkLst>
          <pc:docMk/>
          <pc:sldMk cId="1404165606" sldId="281"/>
        </pc:sldMkLst>
        <pc:spChg chg="mod">
          <ac:chgData name="Sizz Flair" userId="af38644466e90d59" providerId="LiveId" clId="{D4806E47-6D68-4646-BB2B-FF0346DEBA0E}" dt="2024-05-05T05:45:59.122" v="3868" actId="1076"/>
          <ac:spMkLst>
            <pc:docMk/>
            <pc:sldMk cId="1404165606" sldId="281"/>
            <ac:spMk id="4" creationId="{23FCA467-4A3C-2687-D493-4915C8C037AD}"/>
          </ac:spMkLst>
        </pc:spChg>
        <pc:spChg chg="del">
          <ac:chgData name="Sizz Flair" userId="af38644466e90d59" providerId="LiveId" clId="{D4806E47-6D68-4646-BB2B-FF0346DEBA0E}" dt="2024-05-05T06:22:13.505" v="4437" actId="478"/>
          <ac:spMkLst>
            <pc:docMk/>
            <pc:sldMk cId="1404165606" sldId="281"/>
            <ac:spMk id="6" creationId="{5D417952-5A1A-CB81-7762-A54453F229C2}"/>
          </ac:spMkLst>
        </pc:spChg>
        <pc:spChg chg="add del mod">
          <ac:chgData name="Sizz Flair" userId="af38644466e90d59" providerId="LiveId" clId="{D4806E47-6D68-4646-BB2B-FF0346DEBA0E}" dt="2024-05-05T05:39:07.876" v="3772" actId="478"/>
          <ac:spMkLst>
            <pc:docMk/>
            <pc:sldMk cId="1404165606" sldId="281"/>
            <ac:spMk id="9" creationId="{7BEFF415-0AEB-D61C-7E37-5747CC9208A2}"/>
          </ac:spMkLst>
        </pc:spChg>
        <pc:spChg chg="mod">
          <ac:chgData name="Sizz Flair" userId="af38644466e90d59" providerId="LiveId" clId="{D4806E47-6D68-4646-BB2B-FF0346DEBA0E}" dt="2024-05-05T05:44:46.820" v="3862" actId="207"/>
          <ac:spMkLst>
            <pc:docMk/>
            <pc:sldMk cId="1404165606" sldId="281"/>
            <ac:spMk id="11" creationId="{881F2406-3811-AB04-7C1D-DE96CFCFD486}"/>
          </ac:spMkLst>
        </pc:spChg>
        <pc:spChg chg="add mod ord">
          <ac:chgData name="Sizz Flair" userId="af38644466e90d59" providerId="LiveId" clId="{D4806E47-6D68-4646-BB2B-FF0346DEBA0E}" dt="2024-05-05T05:40:01.337" v="3781" actId="171"/>
          <ac:spMkLst>
            <pc:docMk/>
            <pc:sldMk cId="1404165606" sldId="281"/>
            <ac:spMk id="12" creationId="{9F3B65ED-02C8-331D-C159-D0F1AF49EA4E}"/>
          </ac:spMkLst>
        </pc:spChg>
        <pc:spChg chg="add mod">
          <ac:chgData name="Sizz Flair" userId="af38644466e90d59" providerId="LiveId" clId="{D4806E47-6D68-4646-BB2B-FF0346DEBA0E}" dt="2024-05-05T05:45:22.375" v="3866" actId="207"/>
          <ac:spMkLst>
            <pc:docMk/>
            <pc:sldMk cId="1404165606" sldId="281"/>
            <ac:spMk id="13" creationId="{1DE7C1F2-A957-DF8E-0B74-9391AFEEF6C4}"/>
          </ac:spMkLst>
        </pc:spChg>
      </pc:sldChg>
      <pc:sldChg chg="addSp delSp modSp add mod">
        <pc:chgData name="Sizz Flair" userId="af38644466e90d59" providerId="LiveId" clId="{D4806E47-6D68-4646-BB2B-FF0346DEBA0E}" dt="2024-05-05T06:22:09.737" v="4436" actId="478"/>
        <pc:sldMkLst>
          <pc:docMk/>
          <pc:sldMk cId="1512376766" sldId="282"/>
        </pc:sldMkLst>
        <pc:spChg chg="mod">
          <ac:chgData name="Sizz Flair" userId="af38644466e90d59" providerId="LiveId" clId="{D4806E47-6D68-4646-BB2B-FF0346DEBA0E}" dt="2024-05-05T05:41:38.489" v="3804" actId="1076"/>
          <ac:spMkLst>
            <pc:docMk/>
            <pc:sldMk cId="1512376766" sldId="282"/>
            <ac:spMk id="3" creationId="{D9838F95-CBB9-12CE-EF1E-D579509E46B6}"/>
          </ac:spMkLst>
        </pc:spChg>
        <pc:spChg chg="del">
          <ac:chgData name="Sizz Flair" userId="af38644466e90d59" providerId="LiveId" clId="{D4806E47-6D68-4646-BB2B-FF0346DEBA0E}" dt="2024-05-05T06:22:09.737" v="4436" actId="478"/>
          <ac:spMkLst>
            <pc:docMk/>
            <pc:sldMk cId="1512376766" sldId="282"/>
            <ac:spMk id="6" creationId="{5D417952-5A1A-CB81-7762-A54453F229C2}"/>
          </ac:spMkLst>
        </pc:spChg>
        <pc:spChg chg="add mod ord">
          <ac:chgData name="Sizz Flair" userId="af38644466e90d59" providerId="LiveId" clId="{D4806E47-6D68-4646-BB2B-FF0346DEBA0E}" dt="2024-05-05T05:41:15.581" v="3793" actId="170"/>
          <ac:spMkLst>
            <pc:docMk/>
            <pc:sldMk cId="1512376766" sldId="282"/>
            <ac:spMk id="9" creationId="{BA416778-8DC6-7604-3D5B-9BF661441A2B}"/>
          </ac:spMkLst>
        </pc:spChg>
        <pc:spChg chg="mod">
          <ac:chgData name="Sizz Flair" userId="af38644466e90d59" providerId="LiveId" clId="{D4806E47-6D68-4646-BB2B-FF0346DEBA0E}" dt="2024-05-05T05:52:29.731" v="3920" actId="20577"/>
          <ac:spMkLst>
            <pc:docMk/>
            <pc:sldMk cId="1512376766" sldId="282"/>
            <ac:spMk id="11" creationId="{881F2406-3811-AB04-7C1D-DE96CFCFD486}"/>
          </ac:spMkLst>
        </pc:spChg>
        <pc:spChg chg="add mod">
          <ac:chgData name="Sizz Flair" userId="af38644466e90d59" providerId="LiveId" clId="{D4806E47-6D68-4646-BB2B-FF0346DEBA0E}" dt="2024-05-05T05:41:48.527" v="3807" actId="207"/>
          <ac:spMkLst>
            <pc:docMk/>
            <pc:sldMk cId="1512376766" sldId="282"/>
            <ac:spMk id="12" creationId="{8FAD24EA-7CF5-DDE0-B6C2-DFC3353C3B08}"/>
          </ac:spMkLst>
        </pc:spChg>
      </pc:sldChg>
      <pc:sldChg chg="add del">
        <pc:chgData name="Sizz Flair" userId="af38644466e90d59" providerId="LiveId" clId="{D4806E47-6D68-4646-BB2B-FF0346DEBA0E}" dt="2024-05-05T05:50:13.834" v="3892" actId="47"/>
        <pc:sldMkLst>
          <pc:docMk/>
          <pc:sldMk cId="713708961" sldId="283"/>
        </pc:sldMkLst>
      </pc:sldChg>
      <pc:sldChg chg="addSp delSp modSp add del mod ord">
        <pc:chgData name="Sizz Flair" userId="af38644466e90d59" providerId="LiveId" clId="{D4806E47-6D68-4646-BB2B-FF0346DEBA0E}" dt="2024-05-05T06:03:37.769" v="3961" actId="47"/>
        <pc:sldMkLst>
          <pc:docMk/>
          <pc:sldMk cId="771868761" sldId="283"/>
        </pc:sldMkLst>
        <pc:spChg chg="del">
          <ac:chgData name="Sizz Flair" userId="af38644466e90d59" providerId="LiveId" clId="{D4806E47-6D68-4646-BB2B-FF0346DEBA0E}" dt="2024-05-05T05:50:31.405" v="3898" actId="478"/>
          <ac:spMkLst>
            <pc:docMk/>
            <pc:sldMk cId="771868761" sldId="283"/>
            <ac:spMk id="3" creationId="{D9838F95-CBB9-12CE-EF1E-D579509E46B6}"/>
          </ac:spMkLst>
        </pc:spChg>
        <pc:spChg chg="mod">
          <ac:chgData name="Sizz Flair" userId="af38644466e90d59" providerId="LiveId" clId="{D4806E47-6D68-4646-BB2B-FF0346DEBA0E}" dt="2024-05-05T05:51:13.015" v="3906" actId="14100"/>
          <ac:spMkLst>
            <pc:docMk/>
            <pc:sldMk cId="771868761" sldId="283"/>
            <ac:spMk id="4" creationId="{23FCA467-4A3C-2687-D493-4915C8C037AD}"/>
          </ac:spMkLst>
        </pc:spChg>
        <pc:spChg chg="mod">
          <ac:chgData name="Sizz Flair" userId="af38644466e90d59" providerId="LiveId" clId="{D4806E47-6D68-4646-BB2B-FF0346DEBA0E}" dt="2024-05-05T05:51:22.090" v="3909" actId="1076"/>
          <ac:spMkLst>
            <pc:docMk/>
            <pc:sldMk cId="771868761" sldId="283"/>
            <ac:spMk id="5" creationId="{60A3D5DE-66BD-36AD-2B57-C95599DF40E5}"/>
          </ac:spMkLst>
        </pc:spChg>
        <pc:spChg chg="mod">
          <ac:chgData name="Sizz Flair" userId="af38644466e90d59" providerId="LiveId" clId="{D4806E47-6D68-4646-BB2B-FF0346DEBA0E}" dt="2024-05-05T05:50:58.666" v="3903" actId="1076"/>
          <ac:spMkLst>
            <pc:docMk/>
            <pc:sldMk cId="771868761" sldId="283"/>
            <ac:spMk id="7" creationId="{3A5AF693-4E12-5CE7-46A8-52453FDFCEF2}"/>
          </ac:spMkLst>
        </pc:spChg>
        <pc:spChg chg="mod">
          <ac:chgData name="Sizz Flair" userId="af38644466e90d59" providerId="LiveId" clId="{D4806E47-6D68-4646-BB2B-FF0346DEBA0E}" dt="2024-05-05T05:51:26.115" v="3910" actId="14100"/>
          <ac:spMkLst>
            <pc:docMk/>
            <pc:sldMk cId="771868761" sldId="283"/>
            <ac:spMk id="8" creationId="{3254E856-E876-6909-AC9D-0F35D5B0F2D8}"/>
          </ac:spMkLst>
        </pc:spChg>
        <pc:spChg chg="mod">
          <ac:chgData name="Sizz Flair" userId="af38644466e90d59" providerId="LiveId" clId="{D4806E47-6D68-4646-BB2B-FF0346DEBA0E}" dt="2024-05-05T05:51:28.233" v="3911" actId="1076"/>
          <ac:spMkLst>
            <pc:docMk/>
            <pc:sldMk cId="771868761" sldId="283"/>
            <ac:spMk id="10" creationId="{D02B99F8-25CE-194B-AC5B-C4B86742BD1A}"/>
          </ac:spMkLst>
        </pc:spChg>
        <pc:spChg chg="mod">
          <ac:chgData name="Sizz Flair" userId="af38644466e90d59" providerId="LiveId" clId="{D4806E47-6D68-4646-BB2B-FF0346DEBA0E}" dt="2024-05-05T05:52:22.021" v="3914" actId="20577"/>
          <ac:spMkLst>
            <pc:docMk/>
            <pc:sldMk cId="771868761" sldId="283"/>
            <ac:spMk id="11" creationId="{881F2406-3811-AB04-7C1D-DE96CFCFD486}"/>
          </ac:spMkLst>
        </pc:spChg>
        <pc:spChg chg="mod">
          <ac:chgData name="Sizz Flair" userId="af38644466e90d59" providerId="LiveId" clId="{D4806E47-6D68-4646-BB2B-FF0346DEBA0E}" dt="2024-05-05T05:52:13.529" v="3912" actId="1076"/>
          <ac:spMkLst>
            <pc:docMk/>
            <pc:sldMk cId="771868761" sldId="283"/>
            <ac:spMk id="12" creationId="{8FAD24EA-7CF5-DDE0-B6C2-DFC3353C3B08}"/>
          </ac:spMkLst>
        </pc:spChg>
        <pc:spChg chg="add mod ord">
          <ac:chgData name="Sizz Flair" userId="af38644466e90d59" providerId="LiveId" clId="{D4806E47-6D68-4646-BB2B-FF0346DEBA0E}" dt="2024-05-05T05:51:07.652" v="3905" actId="13822"/>
          <ac:spMkLst>
            <pc:docMk/>
            <pc:sldMk cId="771868761" sldId="283"/>
            <ac:spMk id="13" creationId="{2F1E5CF5-D3A7-51AB-445D-166D3799EEAF}"/>
          </ac:spMkLst>
        </pc:spChg>
        <pc:spChg chg="add mod">
          <ac:chgData name="Sizz Flair" userId="af38644466e90d59" providerId="LiveId" clId="{D4806E47-6D68-4646-BB2B-FF0346DEBA0E}" dt="2024-05-05T05:51:20.475" v="3908" actId="571"/>
          <ac:spMkLst>
            <pc:docMk/>
            <pc:sldMk cId="771868761" sldId="283"/>
            <ac:spMk id="14" creationId="{435B032D-7DA1-F41E-0E67-788B64D08A18}"/>
          </ac:spMkLst>
        </pc:spChg>
      </pc:sldChg>
      <pc:sldChg chg="addSp delSp modSp add mod ord">
        <pc:chgData name="Sizz Flair" userId="af38644466e90d59" providerId="LiveId" clId="{D4806E47-6D68-4646-BB2B-FF0346DEBA0E}" dt="2024-05-05T06:22:15.961" v="4438" actId="478"/>
        <pc:sldMkLst>
          <pc:docMk/>
          <pc:sldMk cId="67294928" sldId="284"/>
        </pc:sldMkLst>
        <pc:spChg chg="add del">
          <ac:chgData name="Sizz Flair" userId="af38644466e90d59" providerId="LiveId" clId="{D4806E47-6D68-4646-BB2B-FF0346DEBA0E}" dt="2024-05-05T06:00:53.175" v="3949" actId="478"/>
          <ac:spMkLst>
            <pc:docMk/>
            <pc:sldMk cId="67294928" sldId="284"/>
            <ac:spMk id="3" creationId="{F5999BFF-A8C3-20FC-27D7-C289E41D2861}"/>
          </ac:spMkLst>
        </pc:spChg>
        <pc:spChg chg="del mod">
          <ac:chgData name="Sizz Flair" userId="af38644466e90d59" providerId="LiveId" clId="{D4806E47-6D68-4646-BB2B-FF0346DEBA0E}" dt="2024-05-05T06:02:42.221" v="3952"/>
          <ac:spMkLst>
            <pc:docMk/>
            <pc:sldMk cId="67294928" sldId="284"/>
            <ac:spMk id="4" creationId="{23FCA467-4A3C-2687-D493-4915C8C037AD}"/>
          </ac:spMkLst>
        </pc:spChg>
        <pc:spChg chg="mod">
          <ac:chgData name="Sizz Flair" userId="af38644466e90d59" providerId="LiveId" clId="{D4806E47-6D68-4646-BB2B-FF0346DEBA0E}" dt="2024-05-05T05:59:33.940" v="3947" actId="1076"/>
          <ac:spMkLst>
            <pc:docMk/>
            <pc:sldMk cId="67294928" sldId="284"/>
            <ac:spMk id="5" creationId="{60A3D5DE-66BD-36AD-2B57-C95599DF40E5}"/>
          </ac:spMkLst>
        </pc:spChg>
        <pc:spChg chg="del">
          <ac:chgData name="Sizz Flair" userId="af38644466e90d59" providerId="LiveId" clId="{D4806E47-6D68-4646-BB2B-FF0346DEBA0E}" dt="2024-05-05T06:22:15.961" v="4438" actId="478"/>
          <ac:spMkLst>
            <pc:docMk/>
            <pc:sldMk cId="67294928" sldId="284"/>
            <ac:spMk id="6" creationId="{5D417952-5A1A-CB81-7762-A54453F229C2}"/>
          </ac:spMkLst>
        </pc:spChg>
        <pc:spChg chg="del mod">
          <ac:chgData name="Sizz Flair" userId="af38644466e90d59" providerId="LiveId" clId="{D4806E47-6D68-4646-BB2B-FF0346DEBA0E}" dt="2024-05-05T06:02:30.029" v="3950"/>
          <ac:spMkLst>
            <pc:docMk/>
            <pc:sldMk cId="67294928" sldId="284"/>
            <ac:spMk id="8" creationId="{3254E856-E876-6909-AC9D-0F35D5B0F2D8}"/>
          </ac:spMkLst>
        </pc:spChg>
        <pc:spChg chg="del">
          <ac:chgData name="Sizz Flair" userId="af38644466e90d59" providerId="LiveId" clId="{D4806E47-6D68-4646-BB2B-FF0346DEBA0E}" dt="2024-05-05T05:52:55.714" v="3928" actId="478"/>
          <ac:spMkLst>
            <pc:docMk/>
            <pc:sldMk cId="67294928" sldId="284"/>
            <ac:spMk id="9" creationId="{BA416778-8DC6-7604-3D5B-9BF661441A2B}"/>
          </ac:spMkLst>
        </pc:spChg>
        <pc:spChg chg="mod">
          <ac:chgData name="Sizz Flair" userId="af38644466e90d59" providerId="LiveId" clId="{D4806E47-6D68-4646-BB2B-FF0346DEBA0E}" dt="2024-05-05T05:53:07.588" v="3939" actId="20577"/>
          <ac:spMkLst>
            <pc:docMk/>
            <pc:sldMk cId="67294928" sldId="284"/>
            <ac:spMk id="11" creationId="{881F2406-3811-AB04-7C1D-DE96CFCFD486}"/>
          </ac:spMkLst>
        </pc:spChg>
        <pc:spChg chg="del">
          <ac:chgData name="Sizz Flair" userId="af38644466e90d59" providerId="LiveId" clId="{D4806E47-6D68-4646-BB2B-FF0346DEBA0E}" dt="2024-05-05T05:53:24.747" v="3944" actId="478"/>
          <ac:spMkLst>
            <pc:docMk/>
            <pc:sldMk cId="67294928" sldId="284"/>
            <ac:spMk id="12" creationId="{8FAD24EA-7CF5-DDE0-B6C2-DFC3353C3B08}"/>
          </ac:spMkLst>
        </pc:spChg>
        <pc:spChg chg="del">
          <ac:chgData name="Sizz Flair" userId="af38644466e90d59" providerId="LiveId" clId="{D4806E47-6D68-4646-BB2B-FF0346DEBA0E}" dt="2024-05-05T06:02:30.029" v="3950"/>
          <ac:spMkLst>
            <pc:docMk/>
            <pc:sldMk cId="67294928" sldId="284"/>
            <ac:spMk id="13" creationId="{2F1E5CF5-D3A7-51AB-445D-166D3799EEAF}"/>
          </ac:spMkLst>
        </pc:spChg>
        <pc:spChg chg="mod">
          <ac:chgData name="Sizz Flair" userId="af38644466e90d59" providerId="LiveId" clId="{D4806E47-6D68-4646-BB2B-FF0346DEBA0E}" dt="2024-05-05T06:02:30.029" v="3950"/>
          <ac:spMkLst>
            <pc:docMk/>
            <pc:sldMk cId="67294928" sldId="284"/>
            <ac:spMk id="14" creationId="{BC7A3DB4-6F25-65FB-BC03-3AA93657F01C}"/>
          </ac:spMkLst>
        </pc:spChg>
        <pc:spChg chg="add del mod">
          <ac:chgData name="Sizz Flair" userId="af38644466e90d59" providerId="LiveId" clId="{D4806E47-6D68-4646-BB2B-FF0346DEBA0E}" dt="2024-05-05T06:02:42.221" v="3952"/>
          <ac:spMkLst>
            <pc:docMk/>
            <pc:sldMk cId="67294928" sldId="284"/>
            <ac:spMk id="15" creationId="{D961B8DC-B9A8-4703-7D8F-4C6E4FE39F25}"/>
          </ac:spMkLst>
        </pc:spChg>
        <pc:spChg chg="mod">
          <ac:chgData name="Sizz Flair" userId="af38644466e90d59" providerId="LiveId" clId="{D4806E47-6D68-4646-BB2B-FF0346DEBA0E}" dt="2024-05-05T06:02:42.221" v="3952"/>
          <ac:spMkLst>
            <pc:docMk/>
            <pc:sldMk cId="67294928" sldId="284"/>
            <ac:spMk id="16" creationId="{6F60CE88-26BF-BF17-DB80-7A089FAA6DFA}"/>
          </ac:spMkLst>
        </pc:spChg>
        <pc:spChg chg="add mod ord">
          <ac:chgData name="Sizz Flair" userId="af38644466e90d59" providerId="LiveId" clId="{D4806E47-6D68-4646-BB2B-FF0346DEBA0E}" dt="2024-05-05T06:02:46.518" v="3954" actId="167"/>
          <ac:spMkLst>
            <pc:docMk/>
            <pc:sldMk cId="67294928" sldId="284"/>
            <ac:spMk id="17" creationId="{DCE76A96-E2BE-0B49-9AFA-A1C36327CE21}"/>
          </ac:spMkLst>
        </pc:spChg>
      </pc:sldChg>
      <pc:sldChg chg="addSp delSp modSp add mod">
        <pc:chgData name="Sizz Flair" userId="af38644466e90d59" providerId="LiveId" clId="{D4806E47-6D68-4646-BB2B-FF0346DEBA0E}" dt="2024-05-05T06:22:17.865" v="4439" actId="478"/>
        <pc:sldMkLst>
          <pc:docMk/>
          <pc:sldMk cId="2913686394" sldId="285"/>
        </pc:sldMkLst>
        <pc:spChg chg="add mod ord">
          <ac:chgData name="Sizz Flair" userId="af38644466e90d59" providerId="LiveId" clId="{D4806E47-6D68-4646-BB2B-FF0346DEBA0E}" dt="2024-05-05T06:05:43.309" v="3963" actId="14100"/>
          <ac:spMkLst>
            <pc:docMk/>
            <pc:sldMk cId="2913686394" sldId="285"/>
            <ac:spMk id="3" creationId="{440C426C-62DF-3859-3D86-341652BEB28D}"/>
          </ac:spMkLst>
        </pc:spChg>
        <pc:spChg chg="add mod">
          <ac:chgData name="Sizz Flair" userId="af38644466e90d59" providerId="LiveId" clId="{D4806E47-6D68-4646-BB2B-FF0346DEBA0E}" dt="2024-05-05T06:05:48.372" v="3964" actId="1076"/>
          <ac:spMkLst>
            <pc:docMk/>
            <pc:sldMk cId="2913686394" sldId="285"/>
            <ac:spMk id="4" creationId="{71DB57BF-E802-D7E5-9974-052403DC90C3}"/>
          </ac:spMkLst>
        </pc:spChg>
        <pc:spChg chg="del">
          <ac:chgData name="Sizz Flair" userId="af38644466e90d59" providerId="LiveId" clId="{D4806E47-6D68-4646-BB2B-FF0346DEBA0E}" dt="2024-05-05T06:22:17.865" v="4439" actId="478"/>
          <ac:spMkLst>
            <pc:docMk/>
            <pc:sldMk cId="2913686394" sldId="285"/>
            <ac:spMk id="6" creationId="{5D417952-5A1A-CB81-7762-A54453F229C2}"/>
          </ac:spMkLst>
        </pc:spChg>
        <pc:spChg chg="mod">
          <ac:chgData name="Sizz Flair" userId="af38644466e90d59" providerId="LiveId" clId="{D4806E47-6D68-4646-BB2B-FF0346DEBA0E}" dt="2024-05-05T06:03:11.166" v="3956"/>
          <ac:spMkLst>
            <pc:docMk/>
            <pc:sldMk cId="2913686394" sldId="285"/>
            <ac:spMk id="11" creationId="{881F2406-3811-AB04-7C1D-DE96CFCFD486}"/>
          </ac:spMkLst>
        </pc:spChg>
      </pc:sldChg>
      <pc:sldChg chg="addSp modSp add mod ord">
        <pc:chgData name="Sizz Flair" userId="af38644466e90d59" providerId="LiveId" clId="{D4806E47-6D68-4646-BB2B-FF0346DEBA0E}" dt="2024-05-05T06:33:09.183" v="4887" actId="113"/>
        <pc:sldMkLst>
          <pc:docMk/>
          <pc:sldMk cId="668357194" sldId="286"/>
        </pc:sldMkLst>
        <pc:spChg chg="add mod">
          <ac:chgData name="Sizz Flair" userId="af38644466e90d59" providerId="LiveId" clId="{D4806E47-6D68-4646-BB2B-FF0346DEBA0E}" dt="2024-05-05T06:22:21.065" v="4440"/>
          <ac:spMkLst>
            <pc:docMk/>
            <pc:sldMk cId="668357194" sldId="286"/>
            <ac:spMk id="3" creationId="{CE33988E-4DB1-FD38-CC41-5118AF83FC93}"/>
          </ac:spMkLst>
        </pc:spChg>
        <pc:spChg chg="add mod">
          <ac:chgData name="Sizz Flair" userId="af38644466e90d59" providerId="LiveId" clId="{D4806E47-6D68-4646-BB2B-FF0346DEBA0E}" dt="2024-05-05T06:23:25.979" v="4442"/>
          <ac:spMkLst>
            <pc:docMk/>
            <pc:sldMk cId="668357194" sldId="286"/>
            <ac:spMk id="4" creationId="{87D3037D-7C70-3490-A784-4B0154C23A4A}"/>
          </ac:spMkLst>
        </pc:spChg>
        <pc:spChg chg="mod">
          <ac:chgData name="Sizz Flair" userId="af38644466e90d59" providerId="LiveId" clId="{D4806E47-6D68-4646-BB2B-FF0346DEBA0E}" dt="2024-05-05T06:33:09.183" v="4887" actId="113"/>
          <ac:spMkLst>
            <pc:docMk/>
            <pc:sldMk cId="668357194" sldId="286"/>
            <ac:spMk id="5" creationId="{44F022FE-1AD5-72B3-CC0F-4B3DF8E1B9F7}"/>
          </ac:spMkLst>
        </pc:spChg>
        <pc:spChg chg="mod">
          <ac:chgData name="Sizz Flair" userId="af38644466e90d59" providerId="LiveId" clId="{D4806E47-6D68-4646-BB2B-FF0346DEBA0E}" dt="2024-05-05T06:29:39.830" v="4699" actId="20577"/>
          <ac:spMkLst>
            <pc:docMk/>
            <pc:sldMk cId="668357194" sldId="286"/>
            <ac:spMk id="33" creationId="{00000000-0000-0000-0000-000000000000}"/>
          </ac:spMkLst>
        </pc:spChg>
      </pc:sldChg>
      <pc:sldChg chg="add del">
        <pc:chgData name="Sizz Flair" userId="af38644466e90d59" providerId="LiveId" clId="{D4806E47-6D68-4646-BB2B-FF0346DEBA0E}" dt="2024-05-05T06:49:23.235" v="5067" actId="47"/>
        <pc:sldMkLst>
          <pc:docMk/>
          <pc:sldMk cId="3197723549" sldId="287"/>
        </pc:sldMkLst>
      </pc:sldChg>
      <pc:sldChg chg="modSp add mod">
        <pc:chgData name="Sizz Flair" userId="af38644466e90d59" providerId="LiveId" clId="{D4806E47-6D68-4646-BB2B-FF0346DEBA0E}" dt="2024-05-05T11:07:08.283" v="7593" actId="113"/>
        <pc:sldMkLst>
          <pc:docMk/>
          <pc:sldMk cId="1670356142" sldId="288"/>
        </pc:sldMkLst>
        <pc:spChg chg="mod">
          <ac:chgData name="Sizz Flair" userId="af38644466e90d59" providerId="LiveId" clId="{D4806E47-6D68-4646-BB2B-FF0346DEBA0E}" dt="2024-05-05T06:49:53.100" v="5070" actId="1076"/>
          <ac:spMkLst>
            <pc:docMk/>
            <pc:sldMk cId="1670356142" sldId="288"/>
            <ac:spMk id="4" creationId="{87D3037D-7C70-3490-A784-4B0154C23A4A}"/>
          </ac:spMkLst>
        </pc:spChg>
        <pc:spChg chg="mod">
          <ac:chgData name="Sizz Flair" userId="af38644466e90d59" providerId="LiveId" clId="{D4806E47-6D68-4646-BB2B-FF0346DEBA0E}" dt="2024-05-05T11:07:08.283" v="7593" actId="113"/>
          <ac:spMkLst>
            <pc:docMk/>
            <pc:sldMk cId="1670356142" sldId="288"/>
            <ac:spMk id="5" creationId="{44F022FE-1AD5-72B3-CC0F-4B3DF8E1B9F7}"/>
          </ac:spMkLst>
        </pc:spChg>
        <pc:spChg chg="mod">
          <ac:chgData name="Sizz Flair" userId="af38644466e90d59" providerId="LiveId" clId="{D4806E47-6D68-4646-BB2B-FF0346DEBA0E}" dt="2024-05-05T06:40:47.897" v="4918" actId="20577"/>
          <ac:spMkLst>
            <pc:docMk/>
            <pc:sldMk cId="1670356142" sldId="288"/>
            <ac:spMk id="33" creationId="{00000000-0000-0000-0000-000000000000}"/>
          </ac:spMkLst>
        </pc:spChg>
      </pc:sldChg>
      <pc:sldChg chg="addSp delSp modSp add mod">
        <pc:chgData name="Sizz Flair" userId="af38644466e90d59" providerId="LiveId" clId="{D4806E47-6D68-4646-BB2B-FF0346DEBA0E}" dt="2024-05-05T07:51:18.387" v="5929"/>
        <pc:sldMkLst>
          <pc:docMk/>
          <pc:sldMk cId="3632649086" sldId="289"/>
        </pc:sldMkLst>
        <pc:spChg chg="add del mod">
          <ac:chgData name="Sizz Flair" userId="af38644466e90d59" providerId="LiveId" clId="{D4806E47-6D68-4646-BB2B-FF0346DEBA0E}" dt="2024-05-05T07:48:53.945" v="5919" actId="478"/>
          <ac:spMkLst>
            <pc:docMk/>
            <pc:sldMk cId="3632649086" sldId="289"/>
            <ac:spMk id="3" creationId="{B4C4C580-3E18-803B-C50F-0BEF97C407C6}"/>
          </ac:spMkLst>
        </pc:spChg>
        <pc:spChg chg="del">
          <ac:chgData name="Sizz Flair" userId="af38644466e90d59" providerId="LiveId" clId="{D4806E47-6D68-4646-BB2B-FF0346DEBA0E}" dt="2024-05-05T07:00:11.721" v="5170" actId="478"/>
          <ac:spMkLst>
            <pc:docMk/>
            <pc:sldMk cId="3632649086" sldId="289"/>
            <ac:spMk id="4" creationId="{87D3037D-7C70-3490-A784-4B0154C23A4A}"/>
          </ac:spMkLst>
        </pc:spChg>
        <pc:spChg chg="del">
          <ac:chgData name="Sizz Flair" userId="af38644466e90d59" providerId="LiveId" clId="{D4806E47-6D68-4646-BB2B-FF0346DEBA0E}" dt="2024-05-05T06:53:23.804" v="5086" actId="478"/>
          <ac:spMkLst>
            <pc:docMk/>
            <pc:sldMk cId="3632649086" sldId="289"/>
            <ac:spMk id="5" creationId="{44F022FE-1AD5-72B3-CC0F-4B3DF8E1B9F7}"/>
          </ac:spMkLst>
        </pc:spChg>
        <pc:spChg chg="add del mod">
          <ac:chgData name="Sizz Flair" userId="af38644466e90d59" providerId="LiveId" clId="{D4806E47-6D68-4646-BB2B-FF0346DEBA0E}" dt="2024-05-05T06:53:54.069" v="5100" actId="478"/>
          <ac:spMkLst>
            <pc:docMk/>
            <pc:sldMk cId="3632649086" sldId="289"/>
            <ac:spMk id="6" creationId="{68A13FA0-A3A8-A064-4AE4-899D3A1FE90B}"/>
          </ac:spMkLst>
        </pc:spChg>
        <pc:spChg chg="add del mod">
          <ac:chgData name="Sizz Flair" userId="af38644466e90d59" providerId="LiveId" clId="{D4806E47-6D68-4646-BB2B-FF0346DEBA0E}" dt="2024-05-05T07:48:53.945" v="5919" actId="478"/>
          <ac:spMkLst>
            <pc:docMk/>
            <pc:sldMk cId="3632649086" sldId="289"/>
            <ac:spMk id="7" creationId="{4BA22A23-88CF-7189-FD03-82047922FE96}"/>
          </ac:spMkLst>
        </pc:spChg>
        <pc:spChg chg="add del mod">
          <ac:chgData name="Sizz Flair" userId="af38644466e90d59" providerId="LiveId" clId="{D4806E47-6D68-4646-BB2B-FF0346DEBA0E}" dt="2024-05-05T07:48:53.945" v="5919" actId="478"/>
          <ac:spMkLst>
            <pc:docMk/>
            <pc:sldMk cId="3632649086" sldId="289"/>
            <ac:spMk id="8" creationId="{A4C1615B-9CC2-26B3-21E5-0D0486862CA7}"/>
          </ac:spMkLst>
        </pc:spChg>
        <pc:spChg chg="add del mod">
          <ac:chgData name="Sizz Flair" userId="af38644466e90d59" providerId="LiveId" clId="{D4806E47-6D68-4646-BB2B-FF0346DEBA0E}" dt="2024-05-05T07:48:53.945" v="5919" actId="478"/>
          <ac:spMkLst>
            <pc:docMk/>
            <pc:sldMk cId="3632649086" sldId="289"/>
            <ac:spMk id="9" creationId="{3C43F632-4DF4-3C70-7ED6-3B9E0F42FF00}"/>
          </ac:spMkLst>
        </pc:spChg>
        <pc:spChg chg="add del mod">
          <ac:chgData name="Sizz Flair" userId="af38644466e90d59" providerId="LiveId" clId="{D4806E47-6D68-4646-BB2B-FF0346DEBA0E}" dt="2024-05-05T07:48:53.945" v="5919" actId="478"/>
          <ac:spMkLst>
            <pc:docMk/>
            <pc:sldMk cId="3632649086" sldId="289"/>
            <ac:spMk id="10" creationId="{0D649DD7-D14B-70A8-2C0B-36EC6D99E041}"/>
          </ac:spMkLst>
        </pc:spChg>
        <pc:spChg chg="add del mod">
          <ac:chgData name="Sizz Flair" userId="af38644466e90d59" providerId="LiveId" clId="{D4806E47-6D68-4646-BB2B-FF0346DEBA0E}" dt="2024-05-05T07:48:53.945" v="5919" actId="478"/>
          <ac:spMkLst>
            <pc:docMk/>
            <pc:sldMk cId="3632649086" sldId="289"/>
            <ac:spMk id="11" creationId="{36688ABD-E822-A2E5-97D7-286CA155CEE4}"/>
          </ac:spMkLst>
        </pc:spChg>
        <pc:spChg chg="add del mod">
          <ac:chgData name="Sizz Flair" userId="af38644466e90d59" providerId="LiveId" clId="{D4806E47-6D68-4646-BB2B-FF0346DEBA0E}" dt="2024-05-05T07:48:53.945" v="5919" actId="478"/>
          <ac:spMkLst>
            <pc:docMk/>
            <pc:sldMk cId="3632649086" sldId="289"/>
            <ac:spMk id="12" creationId="{71438E82-EA16-8C63-D77E-A24488E958CB}"/>
          </ac:spMkLst>
        </pc:spChg>
        <pc:spChg chg="add del mod">
          <ac:chgData name="Sizz Flair" userId="af38644466e90d59" providerId="LiveId" clId="{D4806E47-6D68-4646-BB2B-FF0346DEBA0E}" dt="2024-05-05T07:48:53.945" v="5919" actId="478"/>
          <ac:spMkLst>
            <pc:docMk/>
            <pc:sldMk cId="3632649086" sldId="289"/>
            <ac:spMk id="13" creationId="{24A4B95A-7C5C-3526-DEC5-7F7E1D9AB342}"/>
          </ac:spMkLst>
        </pc:spChg>
        <pc:spChg chg="add del mod">
          <ac:chgData name="Sizz Flair" userId="af38644466e90d59" providerId="LiveId" clId="{D4806E47-6D68-4646-BB2B-FF0346DEBA0E}" dt="2024-05-05T07:48:53.945" v="5919" actId="478"/>
          <ac:spMkLst>
            <pc:docMk/>
            <pc:sldMk cId="3632649086" sldId="289"/>
            <ac:spMk id="14" creationId="{CB17D50F-326B-F230-C13B-07AF4EC54668}"/>
          </ac:spMkLst>
        </pc:spChg>
        <pc:spChg chg="add del mod">
          <ac:chgData name="Sizz Flair" userId="af38644466e90d59" providerId="LiveId" clId="{D4806E47-6D68-4646-BB2B-FF0346DEBA0E}" dt="2024-05-05T07:48:53.945" v="5919" actId="478"/>
          <ac:spMkLst>
            <pc:docMk/>
            <pc:sldMk cId="3632649086" sldId="289"/>
            <ac:spMk id="15" creationId="{FF6E7933-7C7B-4674-C20E-73EF13EE5C73}"/>
          </ac:spMkLst>
        </pc:spChg>
        <pc:spChg chg="add del mod">
          <ac:chgData name="Sizz Flair" userId="af38644466e90d59" providerId="LiveId" clId="{D4806E47-6D68-4646-BB2B-FF0346DEBA0E}" dt="2024-05-05T07:48:53.945" v="5919" actId="478"/>
          <ac:spMkLst>
            <pc:docMk/>
            <pc:sldMk cId="3632649086" sldId="289"/>
            <ac:spMk id="16" creationId="{CB8CB0C5-B010-5D69-3AE4-B5646D934D47}"/>
          </ac:spMkLst>
        </pc:spChg>
        <pc:spChg chg="add del mod">
          <ac:chgData name="Sizz Flair" userId="af38644466e90d59" providerId="LiveId" clId="{D4806E47-6D68-4646-BB2B-FF0346DEBA0E}" dt="2024-05-05T07:48:53.945" v="5919" actId="478"/>
          <ac:spMkLst>
            <pc:docMk/>
            <pc:sldMk cId="3632649086" sldId="289"/>
            <ac:spMk id="17" creationId="{B26EDD35-DD1B-BAF5-D4B0-A6033EE13F1D}"/>
          </ac:spMkLst>
        </pc:spChg>
        <pc:spChg chg="add del mod">
          <ac:chgData name="Sizz Flair" userId="af38644466e90d59" providerId="LiveId" clId="{D4806E47-6D68-4646-BB2B-FF0346DEBA0E}" dt="2024-05-05T06:57:12.099" v="5156" actId="478"/>
          <ac:spMkLst>
            <pc:docMk/>
            <pc:sldMk cId="3632649086" sldId="289"/>
            <ac:spMk id="26" creationId="{18D8DE17-E021-8651-3731-F72D8405A733}"/>
          </ac:spMkLst>
        </pc:spChg>
        <pc:spChg chg="add del mod">
          <ac:chgData name="Sizz Flair" userId="af38644466e90d59" providerId="LiveId" clId="{D4806E47-6D68-4646-BB2B-FF0346DEBA0E}" dt="2024-05-05T06:57:12.099" v="5156" actId="478"/>
          <ac:spMkLst>
            <pc:docMk/>
            <pc:sldMk cId="3632649086" sldId="289"/>
            <ac:spMk id="27" creationId="{5F2DA6BE-5B76-CE7B-DA93-0241B7D814C3}"/>
          </ac:spMkLst>
        </pc:spChg>
        <pc:spChg chg="add del mod">
          <ac:chgData name="Sizz Flair" userId="af38644466e90d59" providerId="LiveId" clId="{D4806E47-6D68-4646-BB2B-FF0346DEBA0E}" dt="2024-05-05T06:57:12.099" v="5156" actId="478"/>
          <ac:spMkLst>
            <pc:docMk/>
            <pc:sldMk cId="3632649086" sldId="289"/>
            <ac:spMk id="28" creationId="{F1B4FAA2-DF36-8E2A-1FAA-EA020042EEC6}"/>
          </ac:spMkLst>
        </pc:spChg>
        <pc:spChg chg="add del mod">
          <ac:chgData name="Sizz Flair" userId="af38644466e90d59" providerId="LiveId" clId="{D4806E47-6D68-4646-BB2B-FF0346DEBA0E}" dt="2024-05-05T06:57:12.099" v="5156" actId="478"/>
          <ac:spMkLst>
            <pc:docMk/>
            <pc:sldMk cId="3632649086" sldId="289"/>
            <ac:spMk id="29" creationId="{137F41FD-25D6-1DEF-DEC0-C427F7BFA8B3}"/>
          </ac:spMkLst>
        </pc:spChg>
        <pc:spChg chg="add del mod">
          <ac:chgData name="Sizz Flair" userId="af38644466e90d59" providerId="LiveId" clId="{D4806E47-6D68-4646-BB2B-FF0346DEBA0E}" dt="2024-05-05T06:57:12.099" v="5156" actId="478"/>
          <ac:spMkLst>
            <pc:docMk/>
            <pc:sldMk cId="3632649086" sldId="289"/>
            <ac:spMk id="30" creationId="{E60733EA-E615-588F-039E-A02642DE6546}"/>
          </ac:spMkLst>
        </pc:spChg>
        <pc:spChg chg="add del mod">
          <ac:chgData name="Sizz Flair" userId="af38644466e90d59" providerId="LiveId" clId="{D4806E47-6D68-4646-BB2B-FF0346DEBA0E}" dt="2024-05-05T06:57:12.099" v="5156" actId="478"/>
          <ac:spMkLst>
            <pc:docMk/>
            <pc:sldMk cId="3632649086" sldId="289"/>
            <ac:spMk id="31" creationId="{0CB54976-2E9A-DC3E-37BC-31E46ACA9F75}"/>
          </ac:spMkLst>
        </pc:spChg>
        <pc:spChg chg="add del mod">
          <ac:chgData name="Sizz Flair" userId="af38644466e90d59" providerId="LiveId" clId="{D4806E47-6D68-4646-BB2B-FF0346DEBA0E}" dt="2024-05-05T07:48:53.945" v="5919" actId="478"/>
          <ac:spMkLst>
            <pc:docMk/>
            <pc:sldMk cId="3632649086" sldId="289"/>
            <ac:spMk id="32" creationId="{A21E0921-6626-B1BA-F09B-16AEB12D4455}"/>
          </ac:spMkLst>
        </pc:spChg>
        <pc:spChg chg="mod">
          <ac:chgData name="Sizz Flair" userId="af38644466e90d59" providerId="LiveId" clId="{D4806E47-6D68-4646-BB2B-FF0346DEBA0E}" dt="2024-05-05T06:53:22.134" v="5085" actId="20577"/>
          <ac:spMkLst>
            <pc:docMk/>
            <pc:sldMk cId="3632649086" sldId="289"/>
            <ac:spMk id="33" creationId="{00000000-0000-0000-0000-000000000000}"/>
          </ac:spMkLst>
        </pc:spChg>
        <pc:spChg chg="add del mod">
          <ac:chgData name="Sizz Flair" userId="af38644466e90d59" providerId="LiveId" clId="{D4806E47-6D68-4646-BB2B-FF0346DEBA0E}" dt="2024-05-05T07:48:53.945" v="5919" actId="478"/>
          <ac:spMkLst>
            <pc:docMk/>
            <pc:sldMk cId="3632649086" sldId="289"/>
            <ac:spMk id="34" creationId="{EFF70293-9141-4AB2-F701-A3E5825DDB0F}"/>
          </ac:spMkLst>
        </pc:spChg>
        <pc:spChg chg="add del mod">
          <ac:chgData name="Sizz Flair" userId="af38644466e90d59" providerId="LiveId" clId="{D4806E47-6D68-4646-BB2B-FF0346DEBA0E}" dt="2024-05-05T07:00:00.391" v="5165" actId="478"/>
          <ac:spMkLst>
            <pc:docMk/>
            <pc:sldMk cId="3632649086" sldId="289"/>
            <ac:spMk id="35" creationId="{F6047AA9-3E74-DEA7-E349-3AC743530661}"/>
          </ac:spMkLst>
        </pc:spChg>
        <pc:spChg chg="add del mod">
          <ac:chgData name="Sizz Flair" userId="af38644466e90d59" providerId="LiveId" clId="{D4806E47-6D68-4646-BB2B-FF0346DEBA0E}" dt="2024-05-05T06:59:56.839" v="5163" actId="478"/>
          <ac:spMkLst>
            <pc:docMk/>
            <pc:sldMk cId="3632649086" sldId="289"/>
            <ac:spMk id="36" creationId="{280292E1-7DB7-4354-957F-A346FFF4197C}"/>
          </ac:spMkLst>
        </pc:spChg>
        <pc:spChg chg="add del mod">
          <ac:chgData name="Sizz Flair" userId="af38644466e90d59" providerId="LiveId" clId="{D4806E47-6D68-4646-BB2B-FF0346DEBA0E}" dt="2024-05-05T07:48:53.945" v="5919" actId="478"/>
          <ac:spMkLst>
            <pc:docMk/>
            <pc:sldMk cId="3632649086" sldId="289"/>
            <ac:spMk id="37" creationId="{15429B49-A15F-8450-E122-A809B9AC745C}"/>
          </ac:spMkLst>
        </pc:spChg>
        <pc:spChg chg="add del mod">
          <ac:chgData name="Sizz Flair" userId="af38644466e90d59" providerId="LiveId" clId="{D4806E47-6D68-4646-BB2B-FF0346DEBA0E}" dt="2024-05-05T07:48:53.945" v="5919" actId="478"/>
          <ac:spMkLst>
            <pc:docMk/>
            <pc:sldMk cId="3632649086" sldId="289"/>
            <ac:spMk id="38" creationId="{A22FFC69-E7EB-EF32-A583-CD3DBC746890}"/>
          </ac:spMkLst>
        </pc:spChg>
        <pc:spChg chg="add del mod">
          <ac:chgData name="Sizz Flair" userId="af38644466e90d59" providerId="LiveId" clId="{D4806E47-6D68-4646-BB2B-FF0346DEBA0E}" dt="2024-05-05T07:02:05.683" v="5235" actId="478"/>
          <ac:spMkLst>
            <pc:docMk/>
            <pc:sldMk cId="3632649086" sldId="289"/>
            <ac:spMk id="39" creationId="{94F6AE09-3059-16DC-4609-E9FAF5858CEA}"/>
          </ac:spMkLst>
        </pc:spChg>
        <pc:spChg chg="add del mod">
          <ac:chgData name="Sizz Flair" userId="af38644466e90d59" providerId="LiveId" clId="{D4806E47-6D68-4646-BB2B-FF0346DEBA0E}" dt="2024-05-05T07:48:53.945" v="5919" actId="478"/>
          <ac:spMkLst>
            <pc:docMk/>
            <pc:sldMk cId="3632649086" sldId="289"/>
            <ac:spMk id="40" creationId="{EFE28C3F-593F-7594-7307-E29A5F6CE7D2}"/>
          </ac:spMkLst>
        </pc:spChg>
        <pc:spChg chg="add del mod">
          <ac:chgData name="Sizz Flair" userId="af38644466e90d59" providerId="LiveId" clId="{D4806E47-6D68-4646-BB2B-FF0346DEBA0E}" dt="2024-05-05T07:48:53.945" v="5919" actId="478"/>
          <ac:spMkLst>
            <pc:docMk/>
            <pc:sldMk cId="3632649086" sldId="289"/>
            <ac:spMk id="60" creationId="{8BA25B35-1F43-154A-2738-76C89FDC22FF}"/>
          </ac:spMkLst>
        </pc:spChg>
        <pc:spChg chg="add mod">
          <ac:chgData name="Sizz Flair" userId="af38644466e90d59" providerId="LiveId" clId="{D4806E47-6D68-4646-BB2B-FF0346DEBA0E}" dt="2024-05-05T07:51:18.387" v="5929"/>
          <ac:spMkLst>
            <pc:docMk/>
            <pc:sldMk cId="3632649086" sldId="289"/>
            <ac:spMk id="68" creationId="{D7C1E0FE-6686-DA8C-F8F4-CB232379B97D}"/>
          </ac:spMkLst>
        </pc:spChg>
        <pc:picChg chg="add del mod">
          <ac:chgData name="Sizz Flair" userId="af38644466e90d59" providerId="LiveId" clId="{D4806E47-6D68-4646-BB2B-FF0346DEBA0E}" dt="2024-05-05T07:50:33.275" v="5925" actId="478"/>
          <ac:picMkLst>
            <pc:docMk/>
            <pc:sldMk cId="3632649086" sldId="289"/>
            <ac:picMk id="65" creationId="{6206DD98-EA3A-0B6A-FCED-31BD7F746322}"/>
          </ac:picMkLst>
        </pc:picChg>
        <pc:picChg chg="add mod">
          <ac:chgData name="Sizz Flair" userId="af38644466e90d59" providerId="LiveId" clId="{D4806E47-6D68-4646-BB2B-FF0346DEBA0E}" dt="2024-05-05T07:51:01.332" v="5928" actId="14100"/>
          <ac:picMkLst>
            <pc:docMk/>
            <pc:sldMk cId="3632649086" sldId="289"/>
            <ac:picMk id="67" creationId="{A5B9250D-18A3-45DD-3E30-4FC717A4322B}"/>
          </ac:picMkLst>
        </pc:picChg>
        <pc:cxnChg chg="add del mod">
          <ac:chgData name="Sizz Flair" userId="af38644466e90d59" providerId="LiveId" clId="{D4806E47-6D68-4646-BB2B-FF0346DEBA0E}" dt="2024-05-05T06:56:37.709" v="5151" actId="11529"/>
          <ac:cxnSpMkLst>
            <pc:docMk/>
            <pc:sldMk cId="3632649086" sldId="289"/>
            <ac:cxnSpMk id="19" creationId="{5D494475-D848-4C1D-DC17-2D322046D462}"/>
          </ac:cxnSpMkLst>
        </pc:cxnChg>
        <pc:cxnChg chg="add del mod">
          <ac:chgData name="Sizz Flair" userId="af38644466e90d59" providerId="LiveId" clId="{D4806E47-6D68-4646-BB2B-FF0346DEBA0E}" dt="2024-05-05T06:56:37.325" v="5150" actId="11529"/>
          <ac:cxnSpMkLst>
            <pc:docMk/>
            <pc:sldMk cId="3632649086" sldId="289"/>
            <ac:cxnSpMk id="21" creationId="{CD3FB42A-F80E-21D9-DA9D-93D052691A80}"/>
          </ac:cxnSpMkLst>
        </pc:cxnChg>
        <pc:cxnChg chg="add del mod">
          <ac:chgData name="Sizz Flair" userId="af38644466e90d59" providerId="LiveId" clId="{D4806E47-6D68-4646-BB2B-FF0346DEBA0E}" dt="2024-05-05T06:56:36.869" v="5149" actId="11529"/>
          <ac:cxnSpMkLst>
            <pc:docMk/>
            <pc:sldMk cId="3632649086" sldId="289"/>
            <ac:cxnSpMk id="23" creationId="{35DBC7E6-572E-C8E6-37D0-B091640E7655}"/>
          </ac:cxnSpMkLst>
        </pc:cxnChg>
        <pc:cxnChg chg="add del mod">
          <ac:chgData name="Sizz Flair" userId="af38644466e90d59" providerId="LiveId" clId="{D4806E47-6D68-4646-BB2B-FF0346DEBA0E}" dt="2024-05-05T06:56:36.452" v="5148" actId="11529"/>
          <ac:cxnSpMkLst>
            <pc:docMk/>
            <pc:sldMk cId="3632649086" sldId="289"/>
            <ac:cxnSpMk id="25" creationId="{3F395F30-40BB-AFA5-B376-87E397967054}"/>
          </ac:cxnSpMkLst>
        </pc:cxnChg>
        <pc:cxnChg chg="add del mod">
          <ac:chgData name="Sizz Flair" userId="af38644466e90d59" providerId="LiveId" clId="{D4806E47-6D68-4646-BB2B-FF0346DEBA0E}" dt="2024-05-05T07:48:53.945" v="5919" actId="478"/>
          <ac:cxnSpMkLst>
            <pc:docMk/>
            <pc:sldMk cId="3632649086" sldId="289"/>
            <ac:cxnSpMk id="42" creationId="{223E0556-1BCB-9D0B-0B30-6D8E36ED200E}"/>
          </ac:cxnSpMkLst>
        </pc:cxnChg>
        <pc:cxnChg chg="add del mod">
          <ac:chgData name="Sizz Flair" userId="af38644466e90d59" providerId="LiveId" clId="{D4806E47-6D68-4646-BB2B-FF0346DEBA0E}" dt="2024-05-05T07:48:53.945" v="5919" actId="478"/>
          <ac:cxnSpMkLst>
            <pc:docMk/>
            <pc:sldMk cId="3632649086" sldId="289"/>
            <ac:cxnSpMk id="44" creationId="{2C000791-2267-CDD9-4764-4AAAF5749FC2}"/>
          </ac:cxnSpMkLst>
        </pc:cxnChg>
        <pc:cxnChg chg="add del mod">
          <ac:chgData name="Sizz Flair" userId="af38644466e90d59" providerId="LiveId" clId="{D4806E47-6D68-4646-BB2B-FF0346DEBA0E}" dt="2024-05-05T07:48:53.945" v="5919" actId="478"/>
          <ac:cxnSpMkLst>
            <pc:docMk/>
            <pc:sldMk cId="3632649086" sldId="289"/>
            <ac:cxnSpMk id="46" creationId="{303AB118-8F11-90EA-7F8D-EAD766D2B6E5}"/>
          </ac:cxnSpMkLst>
        </pc:cxnChg>
        <pc:cxnChg chg="add del mod">
          <ac:chgData name="Sizz Flair" userId="af38644466e90d59" providerId="LiveId" clId="{D4806E47-6D68-4646-BB2B-FF0346DEBA0E}" dt="2024-05-05T07:48:53.945" v="5919" actId="478"/>
          <ac:cxnSpMkLst>
            <pc:docMk/>
            <pc:sldMk cId="3632649086" sldId="289"/>
            <ac:cxnSpMk id="53" creationId="{A078D1EA-48FA-9AAA-08E9-C388015E7FC5}"/>
          </ac:cxnSpMkLst>
        </pc:cxnChg>
        <pc:cxnChg chg="add del mod">
          <ac:chgData name="Sizz Flair" userId="af38644466e90d59" providerId="LiveId" clId="{D4806E47-6D68-4646-BB2B-FF0346DEBA0E}" dt="2024-05-05T07:48:53.945" v="5919" actId="478"/>
          <ac:cxnSpMkLst>
            <pc:docMk/>
            <pc:sldMk cId="3632649086" sldId="289"/>
            <ac:cxnSpMk id="55" creationId="{3BB6AACF-C2B7-E753-FA04-636403CE33DD}"/>
          </ac:cxnSpMkLst>
        </pc:cxnChg>
        <pc:cxnChg chg="add del mod">
          <ac:chgData name="Sizz Flair" userId="af38644466e90d59" providerId="LiveId" clId="{D4806E47-6D68-4646-BB2B-FF0346DEBA0E}" dt="2024-05-05T07:48:53.945" v="5919" actId="478"/>
          <ac:cxnSpMkLst>
            <pc:docMk/>
            <pc:sldMk cId="3632649086" sldId="289"/>
            <ac:cxnSpMk id="57" creationId="{B52C839C-328F-0C52-9C76-59164DA18177}"/>
          </ac:cxnSpMkLst>
        </pc:cxnChg>
        <pc:cxnChg chg="add del mod">
          <ac:chgData name="Sizz Flair" userId="af38644466e90d59" providerId="LiveId" clId="{D4806E47-6D68-4646-BB2B-FF0346DEBA0E}" dt="2024-05-05T07:48:53.945" v="5919" actId="478"/>
          <ac:cxnSpMkLst>
            <pc:docMk/>
            <pc:sldMk cId="3632649086" sldId="289"/>
            <ac:cxnSpMk id="59" creationId="{15E1C86B-39B8-73F6-EB96-07264A3930FA}"/>
          </ac:cxnSpMkLst>
        </pc:cxnChg>
        <pc:cxnChg chg="add del mod">
          <ac:chgData name="Sizz Flair" userId="af38644466e90d59" providerId="LiveId" clId="{D4806E47-6D68-4646-BB2B-FF0346DEBA0E}" dt="2024-05-05T07:48:53.945" v="5919" actId="478"/>
          <ac:cxnSpMkLst>
            <pc:docMk/>
            <pc:sldMk cId="3632649086" sldId="289"/>
            <ac:cxnSpMk id="62" creationId="{2C3EEA7B-4589-1475-FFF7-707902757A46}"/>
          </ac:cxnSpMkLst>
        </pc:cxnChg>
      </pc:sldChg>
      <pc:sldChg chg="modSp add mod">
        <pc:chgData name="Sizz Flair" userId="af38644466e90d59" providerId="LiveId" clId="{D4806E47-6D68-4646-BB2B-FF0346DEBA0E}" dt="2024-05-05T10:49:26.320" v="7266" actId="1076"/>
        <pc:sldMkLst>
          <pc:docMk/>
          <pc:sldMk cId="609888004" sldId="290"/>
        </pc:sldMkLst>
        <pc:spChg chg="mod">
          <ac:chgData name="Sizz Flair" userId="af38644466e90d59" providerId="LiveId" clId="{D4806E47-6D68-4646-BB2B-FF0346DEBA0E}" dt="2024-05-05T07:10:28.244" v="5540"/>
          <ac:spMkLst>
            <pc:docMk/>
            <pc:sldMk cId="609888004" sldId="290"/>
            <ac:spMk id="4" creationId="{87D3037D-7C70-3490-A784-4B0154C23A4A}"/>
          </ac:spMkLst>
        </pc:spChg>
        <pc:spChg chg="mod">
          <ac:chgData name="Sizz Flair" userId="af38644466e90d59" providerId="LiveId" clId="{D4806E47-6D68-4646-BB2B-FF0346DEBA0E}" dt="2024-05-05T10:49:26.320" v="7266" actId="1076"/>
          <ac:spMkLst>
            <pc:docMk/>
            <pc:sldMk cId="609888004" sldId="290"/>
            <ac:spMk id="5" creationId="{44F022FE-1AD5-72B3-CC0F-4B3DF8E1B9F7}"/>
          </ac:spMkLst>
        </pc:spChg>
        <pc:spChg chg="mod">
          <ac:chgData name="Sizz Flair" userId="af38644466e90d59" providerId="LiveId" clId="{D4806E47-6D68-4646-BB2B-FF0346DEBA0E}" dt="2024-05-05T07:06:41.507" v="5277" actId="20577"/>
          <ac:spMkLst>
            <pc:docMk/>
            <pc:sldMk cId="609888004" sldId="290"/>
            <ac:spMk id="33" creationId="{00000000-0000-0000-0000-000000000000}"/>
          </ac:spMkLst>
        </pc:spChg>
      </pc:sldChg>
      <pc:sldChg chg="addSp delSp modSp add mod ord">
        <pc:chgData name="Sizz Flair" userId="af38644466e90d59" providerId="LiveId" clId="{D4806E47-6D68-4646-BB2B-FF0346DEBA0E}" dt="2024-05-05T10:57:15.799" v="7374"/>
        <pc:sldMkLst>
          <pc:docMk/>
          <pc:sldMk cId="1405520414" sldId="291"/>
        </pc:sldMkLst>
        <pc:spChg chg="add mod">
          <ac:chgData name="Sizz Flair" userId="af38644466e90d59" providerId="LiveId" clId="{D4806E47-6D68-4646-BB2B-FF0346DEBA0E}" dt="2024-05-05T10:57:15.799" v="7374"/>
          <ac:spMkLst>
            <pc:docMk/>
            <pc:sldMk cId="1405520414" sldId="291"/>
            <ac:spMk id="3" creationId="{C7E9FF8B-E34B-E3A8-13F9-58BD0391DC69}"/>
          </ac:spMkLst>
        </pc:spChg>
        <pc:spChg chg="del">
          <ac:chgData name="Sizz Flair" userId="af38644466e90d59" providerId="LiveId" clId="{D4806E47-6D68-4646-BB2B-FF0346DEBA0E}" dt="2024-05-05T10:08:48.582" v="6954" actId="478"/>
          <ac:spMkLst>
            <pc:docMk/>
            <pc:sldMk cId="1405520414" sldId="291"/>
            <ac:spMk id="4" creationId="{87D3037D-7C70-3490-A784-4B0154C23A4A}"/>
          </ac:spMkLst>
        </pc:spChg>
        <pc:spChg chg="mod">
          <ac:chgData name="Sizz Flair" userId="af38644466e90d59" providerId="LiveId" clId="{D4806E47-6D68-4646-BB2B-FF0346DEBA0E}" dt="2024-05-05T10:51:36.996" v="7369" actId="20577"/>
          <ac:spMkLst>
            <pc:docMk/>
            <pc:sldMk cId="1405520414" sldId="291"/>
            <ac:spMk id="5" creationId="{44F022FE-1AD5-72B3-CC0F-4B3DF8E1B9F7}"/>
          </ac:spMkLst>
        </pc:spChg>
        <pc:spChg chg="mod">
          <ac:chgData name="Sizz Flair" userId="af38644466e90d59" providerId="LiveId" clId="{D4806E47-6D68-4646-BB2B-FF0346DEBA0E}" dt="2024-05-05T09:33:56.620" v="6178" actId="20577"/>
          <ac:spMkLst>
            <pc:docMk/>
            <pc:sldMk cId="1405520414" sldId="291"/>
            <ac:spMk id="33" creationId="{00000000-0000-0000-0000-000000000000}"/>
          </ac:spMkLst>
        </pc:spChg>
      </pc:sldChg>
      <pc:sldChg chg="modSp add mod ord">
        <pc:chgData name="Sizz Flair" userId="af38644466e90d59" providerId="LiveId" clId="{D4806E47-6D68-4646-BB2B-FF0346DEBA0E}" dt="2024-05-05T11:02:59.504" v="7592" actId="20577"/>
        <pc:sldMkLst>
          <pc:docMk/>
          <pc:sldMk cId="362749629" sldId="292"/>
        </pc:sldMkLst>
        <pc:spChg chg="mod">
          <ac:chgData name="Sizz Flair" userId="af38644466e90d59" providerId="LiveId" clId="{D4806E47-6D68-4646-BB2B-FF0346DEBA0E}" dt="2024-05-05T11:02:59.504" v="7592" actId="20577"/>
          <ac:spMkLst>
            <pc:docMk/>
            <pc:sldMk cId="362749629" sldId="292"/>
            <ac:spMk id="5" creationId="{44F022FE-1AD5-72B3-CC0F-4B3DF8E1B9F7}"/>
          </ac:spMkLst>
        </pc:spChg>
        <pc:spChg chg="mod">
          <ac:chgData name="Sizz Flair" userId="af38644466e90d59" providerId="LiveId" clId="{D4806E47-6D68-4646-BB2B-FF0346DEBA0E}" dt="2024-05-05T09:28:34.727" v="6096" actId="20577"/>
          <ac:spMkLst>
            <pc:docMk/>
            <pc:sldMk cId="362749629" sldId="292"/>
            <ac:spMk id="33" creationId="{00000000-0000-0000-0000-000000000000}"/>
          </ac:spMkLst>
        </pc:spChg>
      </pc:sldChg>
      <pc:sldChg chg="addSp delSp modSp add mod">
        <pc:chgData name="Sizz Flair" userId="af38644466e90d59" providerId="LiveId" clId="{D4806E47-6D68-4646-BB2B-FF0346DEBA0E}" dt="2024-05-05T10:57:41.570" v="7377" actId="20577"/>
        <pc:sldMkLst>
          <pc:docMk/>
          <pc:sldMk cId="3696402566" sldId="293"/>
        </pc:sldMkLst>
        <pc:spChg chg="add mod">
          <ac:chgData name="Sizz Flair" userId="af38644466e90d59" providerId="LiveId" clId="{D4806E47-6D68-4646-BB2B-FF0346DEBA0E}" dt="2024-05-05T10:57:29.054" v="7375"/>
          <ac:spMkLst>
            <pc:docMk/>
            <pc:sldMk cId="3696402566" sldId="293"/>
            <ac:spMk id="3" creationId="{4940154B-9A0B-1AF7-7589-1A2566142789}"/>
          </ac:spMkLst>
        </pc:spChg>
        <pc:spChg chg="del">
          <ac:chgData name="Sizz Flair" userId="af38644466e90d59" providerId="LiveId" clId="{D4806E47-6D68-4646-BB2B-FF0346DEBA0E}" dt="2024-05-05T10:08:53.329" v="6955" actId="478"/>
          <ac:spMkLst>
            <pc:docMk/>
            <pc:sldMk cId="3696402566" sldId="293"/>
            <ac:spMk id="4" creationId="{87D3037D-7C70-3490-A784-4B0154C23A4A}"/>
          </ac:spMkLst>
        </pc:spChg>
        <pc:spChg chg="mod">
          <ac:chgData name="Sizz Flair" userId="af38644466e90d59" providerId="LiveId" clId="{D4806E47-6D68-4646-BB2B-FF0346DEBA0E}" dt="2024-05-05T10:57:41.570" v="7377" actId="20577"/>
          <ac:spMkLst>
            <pc:docMk/>
            <pc:sldMk cId="3696402566" sldId="293"/>
            <ac:spMk id="5" creationId="{44F022FE-1AD5-72B3-CC0F-4B3DF8E1B9F7}"/>
          </ac:spMkLst>
        </pc:spChg>
      </pc:sldChg>
    </pc:docChg>
  </pc:docChgLst>
  <pc:docChgLst>
    <pc:chgData name="Sizz Flair" userId="af38644466e90d59" providerId="LiveId" clId="{069A8513-6E78-4A58-896F-D9BA79EE7574}"/>
    <pc:docChg chg="undo redo custSel addSld delSld modSld sldOrd">
      <pc:chgData name="Sizz Flair" userId="af38644466e90d59" providerId="LiveId" clId="{069A8513-6E78-4A58-896F-D9BA79EE7574}" dt="2024-07-04T17:43:44.442" v="6237" actId="1076"/>
      <pc:docMkLst>
        <pc:docMk/>
      </pc:docMkLst>
      <pc:sldChg chg="addSp modSp mod">
        <pc:chgData name="Sizz Flair" userId="af38644466e90d59" providerId="LiveId" clId="{069A8513-6E78-4A58-896F-D9BA79EE7574}" dt="2024-07-04T13:02:19.132" v="1487" actId="1076"/>
        <pc:sldMkLst>
          <pc:docMk/>
          <pc:sldMk cId="3047199212" sldId="256"/>
        </pc:sldMkLst>
        <pc:spChg chg="add mod">
          <ac:chgData name="Sizz Flair" userId="af38644466e90d59" providerId="LiveId" clId="{069A8513-6E78-4A58-896F-D9BA79EE7574}" dt="2024-07-04T13:02:19.132" v="1487" actId="1076"/>
          <ac:spMkLst>
            <pc:docMk/>
            <pc:sldMk cId="3047199212" sldId="256"/>
            <ac:spMk id="6" creationId="{5FE059CC-CDE7-2D25-12F8-7E774A6C1555}"/>
          </ac:spMkLst>
        </pc:spChg>
        <pc:picChg chg="add mod">
          <ac:chgData name="Sizz Flair" userId="af38644466e90d59" providerId="LiveId" clId="{069A8513-6E78-4A58-896F-D9BA79EE7574}" dt="2024-07-04T13:01:02.400" v="1413" actId="1076"/>
          <ac:picMkLst>
            <pc:docMk/>
            <pc:sldMk cId="3047199212" sldId="256"/>
            <ac:picMk id="5" creationId="{9A9A557C-23B3-CE7C-DE52-B6BDEBB66889}"/>
          </ac:picMkLst>
        </pc:picChg>
      </pc:sldChg>
      <pc:sldChg chg="modSp mod">
        <pc:chgData name="Sizz Flair" userId="af38644466e90d59" providerId="LiveId" clId="{069A8513-6E78-4A58-896F-D9BA79EE7574}" dt="2024-07-04T15:39:20.446" v="5329" actId="20577"/>
        <pc:sldMkLst>
          <pc:docMk/>
          <pc:sldMk cId="2989751897" sldId="258"/>
        </pc:sldMkLst>
        <pc:spChg chg="mod">
          <ac:chgData name="Sizz Flair" userId="af38644466e90d59" providerId="LiveId" clId="{069A8513-6E78-4A58-896F-D9BA79EE7574}" dt="2024-07-04T15:39:20.446" v="5329" actId="20577"/>
          <ac:spMkLst>
            <pc:docMk/>
            <pc:sldMk cId="2989751897" sldId="258"/>
            <ac:spMk id="29" creationId="{00000000-0000-0000-0000-000000000000}"/>
          </ac:spMkLst>
        </pc:spChg>
      </pc:sldChg>
      <pc:sldChg chg="addSp delSp modSp mod">
        <pc:chgData name="Sizz Flair" userId="af38644466e90d59" providerId="LiveId" clId="{069A8513-6E78-4A58-896F-D9BA79EE7574}" dt="2024-07-04T15:47:32.464" v="5372" actId="20577"/>
        <pc:sldMkLst>
          <pc:docMk/>
          <pc:sldMk cId="3941623396" sldId="313"/>
        </pc:sldMkLst>
        <pc:spChg chg="add">
          <ac:chgData name="Sizz Flair" userId="af38644466e90d59" providerId="LiveId" clId="{069A8513-6E78-4A58-896F-D9BA79EE7574}" dt="2024-07-04T15:42:25.782" v="5358"/>
          <ac:spMkLst>
            <pc:docMk/>
            <pc:sldMk cId="3941623396" sldId="313"/>
            <ac:spMk id="2" creationId="{0DA47227-1329-8A92-59C7-65F9024BB16F}"/>
          </ac:spMkLst>
        </pc:spChg>
        <pc:spChg chg="add">
          <ac:chgData name="Sizz Flair" userId="af38644466e90d59" providerId="LiveId" clId="{069A8513-6E78-4A58-896F-D9BA79EE7574}" dt="2024-07-04T15:42:30.049" v="5359"/>
          <ac:spMkLst>
            <pc:docMk/>
            <pc:sldMk cId="3941623396" sldId="313"/>
            <ac:spMk id="3" creationId="{0EAF2198-B1D7-1791-2DDC-B3FF8E5E555B}"/>
          </ac:spMkLst>
        </pc:spChg>
        <pc:spChg chg="add del mod">
          <ac:chgData name="Sizz Flair" userId="af38644466e90d59" providerId="LiveId" clId="{069A8513-6E78-4A58-896F-D9BA79EE7574}" dt="2024-07-04T15:42:50.819" v="5361" actId="478"/>
          <ac:spMkLst>
            <pc:docMk/>
            <pc:sldMk cId="3941623396" sldId="313"/>
            <ac:spMk id="4" creationId="{F81D1F65-1922-47E1-CCFB-936F6E573623}"/>
          </ac:spMkLst>
        </pc:spChg>
        <pc:spChg chg="mod">
          <ac:chgData name="Sizz Flair" userId="af38644466e90d59" providerId="LiveId" clId="{069A8513-6E78-4A58-896F-D9BA79EE7574}" dt="2024-07-04T15:47:32.464" v="5372" actId="20577"/>
          <ac:spMkLst>
            <pc:docMk/>
            <pc:sldMk cId="3941623396" sldId="313"/>
            <ac:spMk id="9" creationId="{2EEDDDA2-469C-6108-0CF0-76249264109F}"/>
          </ac:spMkLst>
        </pc:spChg>
        <pc:picChg chg="add">
          <ac:chgData name="Sizz Flair" userId="af38644466e90d59" providerId="LiveId" clId="{069A8513-6E78-4A58-896F-D9BA79EE7574}" dt="2024-07-04T15:46:53.278" v="5370"/>
          <ac:picMkLst>
            <pc:docMk/>
            <pc:sldMk cId="3941623396" sldId="313"/>
            <ac:picMk id="7" creationId="{E2C2787C-800E-4BF6-D8B1-E2021506D133}"/>
          </ac:picMkLst>
        </pc:picChg>
        <pc:picChg chg="add del mod">
          <ac:chgData name="Sizz Flair" userId="af38644466e90d59" providerId="LiveId" clId="{069A8513-6E78-4A58-896F-D9BA79EE7574}" dt="2024-07-04T15:45:52.632" v="5366" actId="478"/>
          <ac:picMkLst>
            <pc:docMk/>
            <pc:sldMk cId="3941623396" sldId="313"/>
            <ac:picMk id="1032" creationId="{D0C3A83E-EBA8-67A8-0FC9-6E9212BE2AEA}"/>
          </ac:picMkLst>
        </pc:picChg>
        <pc:picChg chg="add">
          <ac:chgData name="Sizz Flair" userId="af38644466e90d59" providerId="LiveId" clId="{069A8513-6E78-4A58-896F-D9BA79EE7574}" dt="2024-07-04T15:46:48.748" v="5369"/>
          <ac:picMkLst>
            <pc:docMk/>
            <pc:sldMk cId="3941623396" sldId="313"/>
            <ac:picMk id="1034" creationId="{24A6011D-9DD5-F993-25BF-FD807BE9278A}"/>
          </ac:picMkLst>
        </pc:picChg>
        <pc:cxnChg chg="add del">
          <ac:chgData name="Sizz Flair" userId="af38644466e90d59" providerId="LiveId" clId="{069A8513-6E78-4A58-896F-D9BA79EE7574}" dt="2024-07-04T15:46:02.925" v="5368" actId="11529"/>
          <ac:cxnSpMkLst>
            <pc:docMk/>
            <pc:sldMk cId="3941623396" sldId="313"/>
            <ac:cxnSpMk id="6" creationId="{515148E7-A1C3-EEC7-4E59-00E64B9AE299}"/>
          </ac:cxnSpMkLst>
        </pc:cxnChg>
      </pc:sldChg>
      <pc:sldChg chg="modSp mod">
        <pc:chgData name="Sizz Flair" userId="af38644466e90d59" providerId="LiveId" clId="{069A8513-6E78-4A58-896F-D9BA79EE7574}" dt="2024-07-04T16:51:48.804" v="5904" actId="113"/>
        <pc:sldMkLst>
          <pc:docMk/>
          <pc:sldMk cId="4085099476" sldId="314"/>
        </pc:sldMkLst>
        <pc:spChg chg="mod">
          <ac:chgData name="Sizz Flair" userId="af38644466e90d59" providerId="LiveId" clId="{069A8513-6E78-4A58-896F-D9BA79EE7574}" dt="2024-07-04T16:30:56.736" v="5601" actId="1076"/>
          <ac:spMkLst>
            <pc:docMk/>
            <pc:sldMk cId="4085099476" sldId="314"/>
            <ac:spMk id="3" creationId="{251E9C71-24E3-F986-2F61-129875354C54}"/>
          </ac:spMkLst>
        </pc:spChg>
        <pc:spChg chg="mod">
          <ac:chgData name="Sizz Flair" userId="af38644466e90d59" providerId="LiveId" clId="{069A8513-6E78-4A58-896F-D9BA79EE7574}" dt="2024-07-04T16:51:48.804" v="5904" actId="113"/>
          <ac:spMkLst>
            <pc:docMk/>
            <pc:sldMk cId="4085099476" sldId="314"/>
            <ac:spMk id="5" creationId="{7615E86E-E727-6190-C04D-7C7F4FADFBD2}"/>
          </ac:spMkLst>
        </pc:spChg>
      </pc:sldChg>
      <pc:sldChg chg="modSp mod">
        <pc:chgData name="Sizz Flair" userId="af38644466e90d59" providerId="LiveId" clId="{069A8513-6E78-4A58-896F-D9BA79EE7574}" dt="2024-07-04T16:46:28.592" v="5700" actId="1076"/>
        <pc:sldMkLst>
          <pc:docMk/>
          <pc:sldMk cId="1388590485" sldId="315"/>
        </pc:sldMkLst>
        <pc:spChg chg="mod">
          <ac:chgData name="Sizz Flair" userId="af38644466e90d59" providerId="LiveId" clId="{069A8513-6E78-4A58-896F-D9BA79EE7574}" dt="2024-07-04T16:46:28.592" v="5700" actId="1076"/>
          <ac:spMkLst>
            <pc:docMk/>
            <pc:sldMk cId="1388590485" sldId="315"/>
            <ac:spMk id="5" creationId="{7615E86E-E727-6190-C04D-7C7F4FADFBD2}"/>
          </ac:spMkLst>
        </pc:spChg>
      </pc:sldChg>
      <pc:sldChg chg="modSp">
        <pc:chgData name="Sizz Flair" userId="af38644466e90d59" providerId="LiveId" clId="{069A8513-6E78-4A58-896F-D9BA79EE7574}" dt="2024-07-04T11:42:32.784" v="175"/>
        <pc:sldMkLst>
          <pc:docMk/>
          <pc:sldMk cId="1565036729" sldId="316"/>
        </pc:sldMkLst>
        <pc:spChg chg="mod">
          <ac:chgData name="Sizz Flair" userId="af38644466e90d59" providerId="LiveId" clId="{069A8513-6E78-4A58-896F-D9BA79EE7574}" dt="2024-07-04T11:42:32.784" v="175"/>
          <ac:spMkLst>
            <pc:docMk/>
            <pc:sldMk cId="1565036729" sldId="316"/>
            <ac:spMk id="4" creationId="{791D01B2-D12C-B9D0-EBF6-9C21C5FD1058}"/>
          </ac:spMkLst>
        </pc:spChg>
      </pc:sldChg>
      <pc:sldChg chg="addSp modSp mod">
        <pc:chgData name="Sizz Flair" userId="af38644466e90d59" providerId="LiveId" clId="{069A8513-6E78-4A58-896F-D9BA79EE7574}" dt="2024-07-04T15:50:07.497" v="5375" actId="20577"/>
        <pc:sldMkLst>
          <pc:docMk/>
          <pc:sldMk cId="3891046200" sldId="317"/>
        </pc:sldMkLst>
        <pc:spChg chg="mod">
          <ac:chgData name="Sizz Flair" userId="af38644466e90d59" providerId="LiveId" clId="{069A8513-6E78-4A58-896F-D9BA79EE7574}" dt="2024-07-04T15:50:07.497" v="5375" actId="20577"/>
          <ac:spMkLst>
            <pc:docMk/>
            <pc:sldMk cId="3891046200" sldId="317"/>
            <ac:spMk id="2" creationId="{9933DD24-BDBB-5959-CCD2-7958CFAAA31A}"/>
          </ac:spMkLst>
        </pc:spChg>
        <pc:picChg chg="add">
          <ac:chgData name="Sizz Flair" userId="af38644466e90d59" providerId="LiveId" clId="{069A8513-6E78-4A58-896F-D9BA79EE7574}" dt="2024-07-04T15:49:52.965" v="5373"/>
          <ac:picMkLst>
            <pc:docMk/>
            <pc:sldMk cId="3891046200" sldId="317"/>
            <ac:picMk id="2050" creationId="{7E3669DF-7904-4DE7-C453-378A5B337CE2}"/>
          </ac:picMkLst>
        </pc:picChg>
      </pc:sldChg>
      <pc:sldChg chg="addSp delSp modSp">
        <pc:chgData name="Sizz Flair" userId="af38644466e90d59" providerId="LiveId" clId="{069A8513-6E78-4A58-896F-D9BA79EE7574}" dt="2024-07-04T15:55:59.404" v="5380"/>
        <pc:sldMkLst>
          <pc:docMk/>
          <pc:sldMk cId="1104944674" sldId="318"/>
        </pc:sldMkLst>
        <pc:spChg chg="add">
          <ac:chgData name="Sizz Flair" userId="af38644466e90d59" providerId="LiveId" clId="{069A8513-6E78-4A58-896F-D9BA79EE7574}" dt="2024-07-04T15:55:48.309" v="5379"/>
          <ac:spMkLst>
            <pc:docMk/>
            <pc:sldMk cId="1104944674" sldId="318"/>
            <ac:spMk id="2" creationId="{9F7625E4-3936-E235-8528-138F11BD6241}"/>
          </ac:spMkLst>
        </pc:spChg>
        <pc:picChg chg="add del mod">
          <ac:chgData name="Sizz Flair" userId="af38644466e90d59" providerId="LiveId" clId="{069A8513-6E78-4A58-896F-D9BA79EE7574}" dt="2024-07-04T15:55:17.091" v="5378" actId="478"/>
          <ac:picMkLst>
            <pc:docMk/>
            <pc:sldMk cId="1104944674" sldId="318"/>
            <ac:picMk id="3074" creationId="{9159CE30-5858-4ED2-1E6B-603F9A8C8FFB}"/>
          </ac:picMkLst>
        </pc:picChg>
        <pc:picChg chg="add">
          <ac:chgData name="Sizz Flair" userId="af38644466e90d59" providerId="LiveId" clId="{069A8513-6E78-4A58-896F-D9BA79EE7574}" dt="2024-07-04T15:55:59.404" v="5380"/>
          <ac:picMkLst>
            <pc:docMk/>
            <pc:sldMk cId="1104944674" sldId="318"/>
            <ac:picMk id="3078" creationId="{EBE9CFE8-E973-C7B6-BA9E-E98E3576789F}"/>
          </ac:picMkLst>
        </pc:picChg>
      </pc:sldChg>
      <pc:sldChg chg="addSp modSp mod">
        <pc:chgData name="Sizz Flair" userId="af38644466e90d59" providerId="LiveId" clId="{069A8513-6E78-4A58-896F-D9BA79EE7574}" dt="2024-07-04T15:59:46.080" v="5382"/>
        <pc:sldMkLst>
          <pc:docMk/>
          <pc:sldMk cId="4021234804" sldId="321"/>
        </pc:sldMkLst>
        <pc:spChg chg="add mod">
          <ac:chgData name="Sizz Flair" userId="af38644466e90d59" providerId="LiveId" clId="{069A8513-6E78-4A58-896F-D9BA79EE7574}" dt="2024-07-04T15:59:46.080" v="5382"/>
          <ac:spMkLst>
            <pc:docMk/>
            <pc:sldMk cId="4021234804" sldId="321"/>
            <ac:spMk id="4" creationId="{842AF94C-EDB8-E805-A243-D640F1A039C8}"/>
          </ac:spMkLst>
        </pc:spChg>
        <pc:spChg chg="mod">
          <ac:chgData name="Sizz Flair" userId="af38644466e90d59" providerId="LiveId" clId="{069A8513-6E78-4A58-896F-D9BA79EE7574}" dt="2024-07-04T15:38:35.018" v="5293" actId="1076"/>
          <ac:spMkLst>
            <pc:docMk/>
            <pc:sldMk cId="4021234804" sldId="321"/>
            <ac:spMk id="36" creationId="{00000000-0000-0000-0000-000000000000}"/>
          </ac:spMkLst>
        </pc:spChg>
        <pc:picChg chg="add">
          <ac:chgData name="Sizz Flair" userId="af38644466e90d59" providerId="LiveId" clId="{069A8513-6E78-4A58-896F-D9BA79EE7574}" dt="2024-07-04T15:59:38.620" v="5381" actId="22"/>
          <ac:picMkLst>
            <pc:docMk/>
            <pc:sldMk cId="4021234804" sldId="321"/>
            <ac:picMk id="3" creationId="{E99AAD70-7F26-24DF-8C22-8BED661FCB18}"/>
          </ac:picMkLst>
        </pc:picChg>
      </pc:sldChg>
      <pc:sldChg chg="modSp mod">
        <pc:chgData name="Sizz Flair" userId="af38644466e90d59" providerId="LiveId" clId="{069A8513-6E78-4A58-896F-D9BA79EE7574}" dt="2024-07-04T12:31:42.099" v="770" actId="1076"/>
        <pc:sldMkLst>
          <pc:docMk/>
          <pc:sldMk cId="2672640992" sldId="322"/>
        </pc:sldMkLst>
        <pc:spChg chg="mod">
          <ac:chgData name="Sizz Flair" userId="af38644466e90d59" providerId="LiveId" clId="{069A8513-6E78-4A58-896F-D9BA79EE7574}" dt="2024-07-04T12:31:42.099" v="770" actId="1076"/>
          <ac:spMkLst>
            <pc:docMk/>
            <pc:sldMk cId="2672640992" sldId="322"/>
            <ac:spMk id="4" creationId="{791D01B2-D12C-B9D0-EBF6-9C21C5FD1058}"/>
          </ac:spMkLst>
        </pc:spChg>
      </pc:sldChg>
      <pc:sldChg chg="modSp add mod">
        <pc:chgData name="Sizz Flair" userId="af38644466e90d59" providerId="LiveId" clId="{069A8513-6E78-4A58-896F-D9BA79EE7574}" dt="2024-07-04T16:13:42.709" v="5425" actId="20577"/>
        <pc:sldMkLst>
          <pc:docMk/>
          <pc:sldMk cId="2983569516" sldId="323"/>
        </pc:sldMkLst>
        <pc:spChg chg="mod">
          <ac:chgData name="Sizz Flair" userId="af38644466e90d59" providerId="LiveId" clId="{069A8513-6E78-4A58-896F-D9BA79EE7574}" dt="2024-07-04T16:13:42.709" v="5425" actId="20577"/>
          <ac:spMkLst>
            <pc:docMk/>
            <pc:sldMk cId="2983569516" sldId="323"/>
            <ac:spMk id="4" creationId="{791D01B2-D12C-B9D0-EBF6-9C21C5FD1058}"/>
          </ac:spMkLst>
        </pc:spChg>
      </pc:sldChg>
      <pc:sldChg chg="addSp delSp modSp add mod ord">
        <pc:chgData name="Sizz Flair" userId="af38644466e90d59" providerId="LiveId" clId="{069A8513-6E78-4A58-896F-D9BA79EE7574}" dt="2024-07-04T16:02:51.707" v="5407" actId="1076"/>
        <pc:sldMkLst>
          <pc:docMk/>
          <pc:sldMk cId="2928040678" sldId="324"/>
        </pc:sldMkLst>
        <pc:spChg chg="add del mod">
          <ac:chgData name="Sizz Flair" userId="af38644466e90d59" providerId="LiveId" clId="{069A8513-6E78-4A58-896F-D9BA79EE7574}" dt="2024-07-04T16:02:21.701" v="5388" actId="22"/>
          <ac:spMkLst>
            <pc:docMk/>
            <pc:sldMk cId="2928040678" sldId="324"/>
            <ac:spMk id="3" creationId="{993EA02A-D900-8679-9E32-61D321843977}"/>
          </ac:spMkLst>
        </pc:spChg>
        <pc:spChg chg="add del">
          <ac:chgData name="Sizz Flair" userId="af38644466e90d59" providerId="LiveId" clId="{069A8513-6E78-4A58-896F-D9BA79EE7574}" dt="2024-07-04T16:02:23.729" v="5392" actId="22"/>
          <ac:spMkLst>
            <pc:docMk/>
            <pc:sldMk cId="2928040678" sldId="324"/>
            <ac:spMk id="5" creationId="{49E13F3C-63BA-D601-CC82-D71284FCC927}"/>
          </ac:spMkLst>
        </pc:spChg>
        <pc:spChg chg="add del mod">
          <ac:chgData name="Sizz Flair" userId="af38644466e90d59" providerId="LiveId" clId="{069A8513-6E78-4A58-896F-D9BA79EE7574}" dt="2024-07-04T16:02:46.575" v="5406"/>
          <ac:spMkLst>
            <pc:docMk/>
            <pc:sldMk cId="2928040678" sldId="324"/>
            <ac:spMk id="7" creationId="{F0A4D3DF-0F8B-5718-A8B1-FA34F7E3F067}"/>
          </ac:spMkLst>
        </pc:spChg>
        <pc:spChg chg="add mod">
          <ac:chgData name="Sizz Flair" userId="af38644466e90d59" providerId="LiveId" clId="{069A8513-6E78-4A58-896F-D9BA79EE7574}" dt="2024-07-04T16:02:46.140" v="5404" actId="20577"/>
          <ac:spMkLst>
            <pc:docMk/>
            <pc:sldMk cId="2928040678" sldId="324"/>
            <ac:spMk id="8" creationId="{25C29FA5-145E-A153-0BAC-C7C2CC307829}"/>
          </ac:spMkLst>
        </pc:spChg>
        <pc:spChg chg="mod">
          <ac:chgData name="Sizz Flair" userId="af38644466e90d59" providerId="LiveId" clId="{069A8513-6E78-4A58-896F-D9BA79EE7574}" dt="2024-07-04T13:03:04.940" v="1515" actId="20577"/>
          <ac:spMkLst>
            <pc:docMk/>
            <pc:sldMk cId="2928040678" sldId="324"/>
            <ac:spMk id="36" creationId="{00000000-0000-0000-0000-000000000000}"/>
          </ac:spMkLst>
        </pc:spChg>
        <pc:picChg chg="add mod">
          <ac:chgData name="Sizz Flair" userId="af38644466e90d59" providerId="LiveId" clId="{069A8513-6E78-4A58-896F-D9BA79EE7574}" dt="2024-07-04T16:02:51.707" v="5407" actId="1076"/>
          <ac:picMkLst>
            <pc:docMk/>
            <pc:sldMk cId="2928040678" sldId="324"/>
            <ac:picMk id="4098" creationId="{282065AE-41B3-00E3-7017-6F9FA39D18F3}"/>
          </ac:picMkLst>
        </pc:picChg>
      </pc:sldChg>
      <pc:sldChg chg="modSp add mod ord">
        <pc:chgData name="Sizz Flair" userId="af38644466e90d59" providerId="LiveId" clId="{069A8513-6E78-4A58-896F-D9BA79EE7574}" dt="2024-07-04T17:14:40.213" v="6056" actId="113"/>
        <pc:sldMkLst>
          <pc:docMk/>
          <pc:sldMk cId="2787696743" sldId="325"/>
        </pc:sldMkLst>
        <pc:spChg chg="mod">
          <ac:chgData name="Sizz Flair" userId="af38644466e90d59" providerId="LiveId" clId="{069A8513-6E78-4A58-896F-D9BA79EE7574}" dt="2024-07-04T17:11:56.098" v="5942" actId="113"/>
          <ac:spMkLst>
            <pc:docMk/>
            <pc:sldMk cId="2787696743" sldId="325"/>
            <ac:spMk id="3" creationId="{B8FAE658-C887-6FEF-2488-69B52358F5E7}"/>
          </ac:spMkLst>
        </pc:spChg>
        <pc:spChg chg="mod">
          <ac:chgData name="Sizz Flair" userId="af38644466e90d59" providerId="LiveId" clId="{069A8513-6E78-4A58-896F-D9BA79EE7574}" dt="2024-07-04T17:14:40.213" v="6056" actId="113"/>
          <ac:spMkLst>
            <pc:docMk/>
            <pc:sldMk cId="2787696743" sldId="325"/>
            <ac:spMk id="4" creationId="{791D01B2-D12C-B9D0-EBF6-9C21C5FD1058}"/>
          </ac:spMkLst>
        </pc:spChg>
        <pc:spChg chg="mod">
          <ac:chgData name="Sizz Flair" userId="af38644466e90d59" providerId="LiveId" clId="{069A8513-6E78-4A58-896F-D9BA79EE7574}" dt="2024-07-04T13:29:14.737" v="2060" actId="1076"/>
          <ac:spMkLst>
            <pc:docMk/>
            <pc:sldMk cId="2787696743" sldId="325"/>
            <ac:spMk id="33" creationId="{00000000-0000-0000-0000-000000000000}"/>
          </ac:spMkLst>
        </pc:spChg>
      </pc:sldChg>
      <pc:sldChg chg="addSp delSp modSp add mod">
        <pc:chgData name="Sizz Flair" userId="af38644466e90d59" providerId="LiveId" clId="{069A8513-6E78-4A58-896F-D9BA79EE7574}" dt="2024-07-04T13:45:46.005" v="2579" actId="1076"/>
        <pc:sldMkLst>
          <pc:docMk/>
          <pc:sldMk cId="378561071" sldId="326"/>
        </pc:sldMkLst>
        <pc:spChg chg="del mod">
          <ac:chgData name="Sizz Flair" userId="af38644466e90d59" providerId="LiveId" clId="{069A8513-6E78-4A58-896F-D9BA79EE7574}" dt="2024-07-04T13:37:10.337" v="2428" actId="478"/>
          <ac:spMkLst>
            <pc:docMk/>
            <pc:sldMk cId="378561071" sldId="326"/>
            <ac:spMk id="3" creationId="{B8FAE658-C887-6FEF-2488-69B52358F5E7}"/>
          </ac:spMkLst>
        </pc:spChg>
        <pc:spChg chg="mod">
          <ac:chgData name="Sizz Flair" userId="af38644466e90d59" providerId="LiveId" clId="{069A8513-6E78-4A58-896F-D9BA79EE7574}" dt="2024-07-04T13:44:36.286" v="2577" actId="1076"/>
          <ac:spMkLst>
            <pc:docMk/>
            <pc:sldMk cId="378561071" sldId="326"/>
            <ac:spMk id="4" creationId="{791D01B2-D12C-B9D0-EBF6-9C21C5FD1058}"/>
          </ac:spMkLst>
        </pc:spChg>
        <pc:spChg chg="add mod">
          <ac:chgData name="Sizz Flair" userId="af38644466e90d59" providerId="LiveId" clId="{069A8513-6E78-4A58-896F-D9BA79EE7574}" dt="2024-07-04T13:44:31.775" v="2576" actId="1076"/>
          <ac:spMkLst>
            <pc:docMk/>
            <pc:sldMk cId="378561071" sldId="326"/>
            <ac:spMk id="11" creationId="{4BF92F8B-34A4-24F2-383C-BA8A4BE93814}"/>
          </ac:spMkLst>
        </pc:spChg>
        <pc:spChg chg="add mod">
          <ac:chgData name="Sizz Flair" userId="af38644466e90d59" providerId="LiveId" clId="{069A8513-6E78-4A58-896F-D9BA79EE7574}" dt="2024-07-04T13:44:31.775" v="2576" actId="1076"/>
          <ac:spMkLst>
            <pc:docMk/>
            <pc:sldMk cId="378561071" sldId="326"/>
            <ac:spMk id="12" creationId="{9B7D1E13-1EB7-5AEC-E9AE-078187DF587F}"/>
          </ac:spMkLst>
        </pc:spChg>
        <pc:spChg chg="add mod">
          <ac:chgData name="Sizz Flair" userId="af38644466e90d59" providerId="LiveId" clId="{069A8513-6E78-4A58-896F-D9BA79EE7574}" dt="2024-07-04T13:44:31.775" v="2576" actId="1076"/>
          <ac:spMkLst>
            <pc:docMk/>
            <pc:sldMk cId="378561071" sldId="326"/>
            <ac:spMk id="13" creationId="{D5C7D970-3B0C-E146-E0D8-D3B03223B426}"/>
          </ac:spMkLst>
        </pc:spChg>
        <pc:spChg chg="add mod">
          <ac:chgData name="Sizz Flair" userId="af38644466e90d59" providerId="LiveId" clId="{069A8513-6E78-4A58-896F-D9BA79EE7574}" dt="2024-07-04T13:44:31.775" v="2576" actId="1076"/>
          <ac:spMkLst>
            <pc:docMk/>
            <pc:sldMk cId="378561071" sldId="326"/>
            <ac:spMk id="14" creationId="{D84663A7-B3E2-AAF4-3A79-D886DED5FA38}"/>
          </ac:spMkLst>
        </pc:spChg>
        <pc:spChg chg="add mod">
          <ac:chgData name="Sizz Flair" userId="af38644466e90d59" providerId="LiveId" clId="{069A8513-6E78-4A58-896F-D9BA79EE7574}" dt="2024-07-04T13:38:30.868" v="2438"/>
          <ac:spMkLst>
            <pc:docMk/>
            <pc:sldMk cId="378561071" sldId="326"/>
            <ac:spMk id="15" creationId="{25EAB873-04D0-9462-99CB-42EBCAB68765}"/>
          </ac:spMkLst>
        </pc:spChg>
        <pc:spChg chg="add mod">
          <ac:chgData name="Sizz Flair" userId="af38644466e90d59" providerId="LiveId" clId="{069A8513-6E78-4A58-896F-D9BA79EE7574}" dt="2024-07-04T13:38:30.868" v="2438"/>
          <ac:spMkLst>
            <pc:docMk/>
            <pc:sldMk cId="378561071" sldId="326"/>
            <ac:spMk id="16" creationId="{8D93D3A6-3C01-D197-EAD1-6A6A99992E5D}"/>
          </ac:spMkLst>
        </pc:spChg>
        <pc:spChg chg="add mod">
          <ac:chgData name="Sizz Flair" userId="af38644466e90d59" providerId="LiveId" clId="{069A8513-6E78-4A58-896F-D9BA79EE7574}" dt="2024-07-04T13:38:30.868" v="2438"/>
          <ac:spMkLst>
            <pc:docMk/>
            <pc:sldMk cId="378561071" sldId="326"/>
            <ac:spMk id="17" creationId="{5F32481F-25DC-26D6-22AE-1FDCE5AECE1D}"/>
          </ac:spMkLst>
        </pc:spChg>
        <pc:spChg chg="add mod">
          <ac:chgData name="Sizz Flair" userId="af38644466e90d59" providerId="LiveId" clId="{069A8513-6E78-4A58-896F-D9BA79EE7574}" dt="2024-07-04T13:38:30.868" v="2438"/>
          <ac:spMkLst>
            <pc:docMk/>
            <pc:sldMk cId="378561071" sldId="326"/>
            <ac:spMk id="18" creationId="{C6D0EACC-CA0B-7BA3-F4C3-731E3E572977}"/>
          </ac:spMkLst>
        </pc:spChg>
        <pc:spChg chg="add mod">
          <ac:chgData name="Sizz Flair" userId="af38644466e90d59" providerId="LiveId" clId="{069A8513-6E78-4A58-896F-D9BA79EE7574}" dt="2024-07-04T13:44:31.775" v="2576" actId="1076"/>
          <ac:spMkLst>
            <pc:docMk/>
            <pc:sldMk cId="378561071" sldId="326"/>
            <ac:spMk id="19" creationId="{7808F779-3264-C71F-1366-BBAEC0EE4BB4}"/>
          </ac:spMkLst>
        </pc:spChg>
        <pc:spChg chg="add mod">
          <ac:chgData name="Sizz Flair" userId="af38644466e90d59" providerId="LiveId" clId="{069A8513-6E78-4A58-896F-D9BA79EE7574}" dt="2024-07-04T13:44:31.775" v="2576" actId="1076"/>
          <ac:spMkLst>
            <pc:docMk/>
            <pc:sldMk cId="378561071" sldId="326"/>
            <ac:spMk id="21" creationId="{8B174B6E-E4F9-6378-B667-AF7CECDE0AAE}"/>
          </ac:spMkLst>
        </pc:spChg>
        <pc:spChg chg="add mod">
          <ac:chgData name="Sizz Flair" userId="af38644466e90d59" providerId="LiveId" clId="{069A8513-6E78-4A58-896F-D9BA79EE7574}" dt="2024-07-04T13:44:31.775" v="2576" actId="1076"/>
          <ac:spMkLst>
            <pc:docMk/>
            <pc:sldMk cId="378561071" sldId="326"/>
            <ac:spMk id="22" creationId="{CFAA29EE-1753-FD50-5CEF-ADCCDE56D3C4}"/>
          </ac:spMkLst>
        </pc:spChg>
        <pc:spChg chg="add mod">
          <ac:chgData name="Sizz Flair" userId="af38644466e90d59" providerId="LiveId" clId="{069A8513-6E78-4A58-896F-D9BA79EE7574}" dt="2024-07-04T13:44:31.775" v="2576" actId="1076"/>
          <ac:spMkLst>
            <pc:docMk/>
            <pc:sldMk cId="378561071" sldId="326"/>
            <ac:spMk id="23" creationId="{15BC9A16-A557-DAD6-E19E-60A09986B087}"/>
          </ac:spMkLst>
        </pc:spChg>
        <pc:spChg chg="add mod">
          <ac:chgData name="Sizz Flair" userId="af38644466e90d59" providerId="LiveId" clId="{069A8513-6E78-4A58-896F-D9BA79EE7574}" dt="2024-07-04T13:45:46.005" v="2579" actId="1076"/>
          <ac:spMkLst>
            <pc:docMk/>
            <pc:sldMk cId="378561071" sldId="326"/>
            <ac:spMk id="24" creationId="{FB273AB5-D3B8-4FE9-32CA-8F3CEE3E1C19}"/>
          </ac:spMkLst>
        </pc:spChg>
        <pc:spChg chg="add mod">
          <ac:chgData name="Sizz Flair" userId="af38644466e90d59" providerId="LiveId" clId="{069A8513-6E78-4A58-896F-D9BA79EE7574}" dt="2024-07-04T13:44:31.775" v="2576" actId="1076"/>
          <ac:spMkLst>
            <pc:docMk/>
            <pc:sldMk cId="378561071" sldId="326"/>
            <ac:spMk id="25" creationId="{915E4611-2A39-090F-73EA-ED33AC7157C1}"/>
          </ac:spMkLst>
        </pc:spChg>
        <pc:spChg chg="add mod">
          <ac:chgData name="Sizz Flair" userId="af38644466e90d59" providerId="LiveId" clId="{069A8513-6E78-4A58-896F-D9BA79EE7574}" dt="2024-07-04T13:44:31.775" v="2576" actId="1076"/>
          <ac:spMkLst>
            <pc:docMk/>
            <pc:sldMk cId="378561071" sldId="326"/>
            <ac:spMk id="26" creationId="{06E8BF41-5636-B2FA-811A-E896EDF79F15}"/>
          </ac:spMkLst>
        </pc:spChg>
        <pc:spChg chg="add mod">
          <ac:chgData name="Sizz Flair" userId="af38644466e90d59" providerId="LiveId" clId="{069A8513-6E78-4A58-896F-D9BA79EE7574}" dt="2024-07-04T13:44:31.775" v="2576" actId="1076"/>
          <ac:spMkLst>
            <pc:docMk/>
            <pc:sldMk cId="378561071" sldId="326"/>
            <ac:spMk id="27" creationId="{214107CB-5E1A-41A3-6502-BFECF4D5A432}"/>
          </ac:spMkLst>
        </pc:spChg>
        <pc:spChg chg="add del mod">
          <ac:chgData name="Sizz Flair" userId="af38644466e90d59" providerId="LiveId" clId="{069A8513-6E78-4A58-896F-D9BA79EE7574}" dt="2024-07-04T13:41:18.576" v="2508" actId="478"/>
          <ac:spMkLst>
            <pc:docMk/>
            <pc:sldMk cId="378561071" sldId="326"/>
            <ac:spMk id="28" creationId="{0BE70A31-B80F-3139-916D-83035E606348}"/>
          </ac:spMkLst>
        </pc:spChg>
        <pc:spChg chg="add mod">
          <ac:chgData name="Sizz Flair" userId="af38644466e90d59" providerId="LiveId" clId="{069A8513-6E78-4A58-896F-D9BA79EE7574}" dt="2024-07-04T13:44:31.775" v="2576" actId="1076"/>
          <ac:spMkLst>
            <pc:docMk/>
            <pc:sldMk cId="378561071" sldId="326"/>
            <ac:spMk id="29" creationId="{D7553D65-89CC-5171-EC4A-80162832864A}"/>
          </ac:spMkLst>
        </pc:spChg>
        <pc:spChg chg="add mod">
          <ac:chgData name="Sizz Flair" userId="af38644466e90d59" providerId="LiveId" clId="{069A8513-6E78-4A58-896F-D9BA79EE7574}" dt="2024-07-04T13:44:31.775" v="2576" actId="1076"/>
          <ac:spMkLst>
            <pc:docMk/>
            <pc:sldMk cId="378561071" sldId="326"/>
            <ac:spMk id="30" creationId="{49BBE070-124A-A03A-CC63-0953A1B042E9}"/>
          </ac:spMkLst>
        </pc:spChg>
        <pc:spChg chg="add mod">
          <ac:chgData name="Sizz Flair" userId="af38644466e90d59" providerId="LiveId" clId="{069A8513-6E78-4A58-896F-D9BA79EE7574}" dt="2024-07-04T13:44:31.775" v="2576" actId="1076"/>
          <ac:spMkLst>
            <pc:docMk/>
            <pc:sldMk cId="378561071" sldId="326"/>
            <ac:spMk id="31" creationId="{ADC43957-9684-D672-7346-49460FC742CA}"/>
          </ac:spMkLst>
        </pc:spChg>
        <pc:spChg chg="add mod">
          <ac:chgData name="Sizz Flair" userId="af38644466e90d59" providerId="LiveId" clId="{069A8513-6E78-4A58-896F-D9BA79EE7574}" dt="2024-07-04T13:44:31.775" v="2576" actId="1076"/>
          <ac:spMkLst>
            <pc:docMk/>
            <pc:sldMk cId="378561071" sldId="326"/>
            <ac:spMk id="34" creationId="{4D7CFE95-8C8E-22E8-1290-1BF1988133D5}"/>
          </ac:spMkLst>
        </pc:spChg>
        <pc:cxnChg chg="add del mod">
          <ac:chgData name="Sizz Flair" userId="af38644466e90d59" providerId="LiveId" clId="{069A8513-6E78-4A58-896F-D9BA79EE7574}" dt="2024-07-04T13:40:01.500" v="2472" actId="478"/>
          <ac:cxnSpMkLst>
            <pc:docMk/>
            <pc:sldMk cId="378561071" sldId="326"/>
            <ac:cxnSpMk id="6" creationId="{C9480B7A-1DEA-7C98-DC83-1703F8DEDFBB}"/>
          </ac:cxnSpMkLst>
        </pc:cxnChg>
        <pc:cxnChg chg="add mod">
          <ac:chgData name="Sizz Flair" userId="af38644466e90d59" providerId="LiveId" clId="{069A8513-6E78-4A58-896F-D9BA79EE7574}" dt="2024-07-04T13:44:31.775" v="2576" actId="1076"/>
          <ac:cxnSpMkLst>
            <pc:docMk/>
            <pc:sldMk cId="378561071" sldId="326"/>
            <ac:cxnSpMk id="8" creationId="{A3E3F696-FECD-D8FA-3780-95AE4515D235}"/>
          </ac:cxnSpMkLst>
        </pc:cxnChg>
        <pc:cxnChg chg="add del mod">
          <ac:chgData name="Sizz Flair" userId="af38644466e90d59" providerId="LiveId" clId="{069A8513-6E78-4A58-896F-D9BA79EE7574}" dt="2024-07-04T13:41:53.658" v="2515" actId="478"/>
          <ac:cxnSpMkLst>
            <pc:docMk/>
            <pc:sldMk cId="378561071" sldId="326"/>
            <ac:cxnSpMk id="9" creationId="{EC07CED8-6940-E974-BCB5-5565EA8E6D4E}"/>
          </ac:cxnSpMkLst>
        </pc:cxnChg>
        <pc:cxnChg chg="add mod">
          <ac:chgData name="Sizz Flair" userId="af38644466e90d59" providerId="LiveId" clId="{069A8513-6E78-4A58-896F-D9BA79EE7574}" dt="2024-07-04T13:44:31.775" v="2576" actId="1076"/>
          <ac:cxnSpMkLst>
            <pc:docMk/>
            <pc:sldMk cId="378561071" sldId="326"/>
            <ac:cxnSpMk id="10" creationId="{1F03608D-6431-494F-BB89-569A74099DEE}"/>
          </ac:cxnSpMkLst>
        </pc:cxnChg>
      </pc:sldChg>
      <pc:sldChg chg="addSp delSp modSp add mod">
        <pc:chgData name="Sizz Flair" userId="af38644466e90d59" providerId="LiveId" clId="{069A8513-6E78-4A58-896F-D9BA79EE7574}" dt="2024-07-04T14:17:37.836" v="3472" actId="20577"/>
        <pc:sldMkLst>
          <pc:docMk/>
          <pc:sldMk cId="3446954360" sldId="327"/>
        </pc:sldMkLst>
        <pc:spChg chg="mod">
          <ac:chgData name="Sizz Flair" userId="af38644466e90d59" providerId="LiveId" clId="{069A8513-6E78-4A58-896F-D9BA79EE7574}" dt="2024-07-04T14:17:37.836" v="3472" actId="20577"/>
          <ac:spMkLst>
            <pc:docMk/>
            <pc:sldMk cId="3446954360" sldId="327"/>
            <ac:spMk id="4" creationId="{791D01B2-D12C-B9D0-EBF6-9C21C5FD1058}"/>
          </ac:spMkLst>
        </pc:spChg>
        <pc:spChg chg="mod">
          <ac:chgData name="Sizz Flair" userId="af38644466e90d59" providerId="LiveId" clId="{069A8513-6E78-4A58-896F-D9BA79EE7574}" dt="2024-07-04T14:16:42.724" v="3430" actId="14100"/>
          <ac:spMkLst>
            <pc:docMk/>
            <pc:sldMk cId="3446954360" sldId="327"/>
            <ac:spMk id="6" creationId="{94BEE110-E767-11B4-49C9-A81D4DB33B9F}"/>
          </ac:spMkLst>
        </pc:spChg>
        <pc:spChg chg="del">
          <ac:chgData name="Sizz Flair" userId="af38644466e90d59" providerId="LiveId" clId="{069A8513-6E78-4A58-896F-D9BA79EE7574}" dt="2024-07-04T13:46:28.307" v="2581" actId="478"/>
          <ac:spMkLst>
            <pc:docMk/>
            <pc:sldMk cId="3446954360" sldId="327"/>
            <ac:spMk id="11" creationId="{4BF92F8B-34A4-24F2-383C-BA8A4BE93814}"/>
          </ac:spMkLst>
        </pc:spChg>
        <pc:spChg chg="del">
          <ac:chgData name="Sizz Flair" userId="af38644466e90d59" providerId="LiveId" clId="{069A8513-6E78-4A58-896F-D9BA79EE7574}" dt="2024-07-04T13:46:28.307" v="2581" actId="478"/>
          <ac:spMkLst>
            <pc:docMk/>
            <pc:sldMk cId="3446954360" sldId="327"/>
            <ac:spMk id="12" creationId="{9B7D1E13-1EB7-5AEC-E9AE-078187DF587F}"/>
          </ac:spMkLst>
        </pc:spChg>
        <pc:spChg chg="del">
          <ac:chgData name="Sizz Flair" userId="af38644466e90d59" providerId="LiveId" clId="{069A8513-6E78-4A58-896F-D9BA79EE7574}" dt="2024-07-04T13:46:28.307" v="2581" actId="478"/>
          <ac:spMkLst>
            <pc:docMk/>
            <pc:sldMk cId="3446954360" sldId="327"/>
            <ac:spMk id="13" creationId="{D5C7D970-3B0C-E146-E0D8-D3B03223B426}"/>
          </ac:spMkLst>
        </pc:spChg>
        <pc:spChg chg="del">
          <ac:chgData name="Sizz Flair" userId="af38644466e90d59" providerId="LiveId" clId="{069A8513-6E78-4A58-896F-D9BA79EE7574}" dt="2024-07-04T13:46:28.307" v="2581" actId="478"/>
          <ac:spMkLst>
            <pc:docMk/>
            <pc:sldMk cId="3446954360" sldId="327"/>
            <ac:spMk id="14" creationId="{D84663A7-B3E2-AAF4-3A79-D886DED5FA38}"/>
          </ac:spMkLst>
        </pc:spChg>
        <pc:spChg chg="del">
          <ac:chgData name="Sizz Flair" userId="af38644466e90d59" providerId="LiveId" clId="{069A8513-6E78-4A58-896F-D9BA79EE7574}" dt="2024-07-04T13:46:28.307" v="2581" actId="478"/>
          <ac:spMkLst>
            <pc:docMk/>
            <pc:sldMk cId="3446954360" sldId="327"/>
            <ac:spMk id="19" creationId="{7808F779-3264-C71F-1366-BBAEC0EE4BB4}"/>
          </ac:spMkLst>
        </pc:spChg>
        <pc:spChg chg="del">
          <ac:chgData name="Sizz Flair" userId="af38644466e90d59" providerId="LiveId" clId="{069A8513-6E78-4A58-896F-D9BA79EE7574}" dt="2024-07-04T13:46:28.307" v="2581" actId="478"/>
          <ac:spMkLst>
            <pc:docMk/>
            <pc:sldMk cId="3446954360" sldId="327"/>
            <ac:spMk id="21" creationId="{8B174B6E-E4F9-6378-B667-AF7CECDE0AAE}"/>
          </ac:spMkLst>
        </pc:spChg>
        <pc:spChg chg="del">
          <ac:chgData name="Sizz Flair" userId="af38644466e90d59" providerId="LiveId" clId="{069A8513-6E78-4A58-896F-D9BA79EE7574}" dt="2024-07-04T13:46:28.307" v="2581" actId="478"/>
          <ac:spMkLst>
            <pc:docMk/>
            <pc:sldMk cId="3446954360" sldId="327"/>
            <ac:spMk id="22" creationId="{CFAA29EE-1753-FD50-5CEF-ADCCDE56D3C4}"/>
          </ac:spMkLst>
        </pc:spChg>
        <pc:spChg chg="del">
          <ac:chgData name="Sizz Flair" userId="af38644466e90d59" providerId="LiveId" clId="{069A8513-6E78-4A58-896F-D9BA79EE7574}" dt="2024-07-04T13:46:28.307" v="2581" actId="478"/>
          <ac:spMkLst>
            <pc:docMk/>
            <pc:sldMk cId="3446954360" sldId="327"/>
            <ac:spMk id="23" creationId="{15BC9A16-A557-DAD6-E19E-60A09986B087}"/>
          </ac:spMkLst>
        </pc:spChg>
        <pc:spChg chg="del">
          <ac:chgData name="Sizz Flair" userId="af38644466e90d59" providerId="LiveId" clId="{069A8513-6E78-4A58-896F-D9BA79EE7574}" dt="2024-07-04T13:46:28.307" v="2581" actId="478"/>
          <ac:spMkLst>
            <pc:docMk/>
            <pc:sldMk cId="3446954360" sldId="327"/>
            <ac:spMk id="24" creationId="{FB273AB5-D3B8-4FE9-32CA-8F3CEE3E1C19}"/>
          </ac:spMkLst>
        </pc:spChg>
        <pc:spChg chg="del">
          <ac:chgData name="Sizz Flair" userId="af38644466e90d59" providerId="LiveId" clId="{069A8513-6E78-4A58-896F-D9BA79EE7574}" dt="2024-07-04T13:46:28.307" v="2581" actId="478"/>
          <ac:spMkLst>
            <pc:docMk/>
            <pc:sldMk cId="3446954360" sldId="327"/>
            <ac:spMk id="25" creationId="{915E4611-2A39-090F-73EA-ED33AC7157C1}"/>
          </ac:spMkLst>
        </pc:spChg>
        <pc:spChg chg="del">
          <ac:chgData name="Sizz Flair" userId="af38644466e90d59" providerId="LiveId" clId="{069A8513-6E78-4A58-896F-D9BA79EE7574}" dt="2024-07-04T13:46:28.307" v="2581" actId="478"/>
          <ac:spMkLst>
            <pc:docMk/>
            <pc:sldMk cId="3446954360" sldId="327"/>
            <ac:spMk id="26" creationId="{06E8BF41-5636-B2FA-811A-E896EDF79F15}"/>
          </ac:spMkLst>
        </pc:spChg>
        <pc:spChg chg="del">
          <ac:chgData name="Sizz Flair" userId="af38644466e90d59" providerId="LiveId" clId="{069A8513-6E78-4A58-896F-D9BA79EE7574}" dt="2024-07-04T13:46:28.307" v="2581" actId="478"/>
          <ac:spMkLst>
            <pc:docMk/>
            <pc:sldMk cId="3446954360" sldId="327"/>
            <ac:spMk id="27" creationId="{214107CB-5E1A-41A3-6502-BFECF4D5A432}"/>
          </ac:spMkLst>
        </pc:spChg>
        <pc:spChg chg="del">
          <ac:chgData name="Sizz Flair" userId="af38644466e90d59" providerId="LiveId" clId="{069A8513-6E78-4A58-896F-D9BA79EE7574}" dt="2024-07-04T13:46:28.307" v="2581" actId="478"/>
          <ac:spMkLst>
            <pc:docMk/>
            <pc:sldMk cId="3446954360" sldId="327"/>
            <ac:spMk id="29" creationId="{D7553D65-89CC-5171-EC4A-80162832864A}"/>
          </ac:spMkLst>
        </pc:spChg>
        <pc:spChg chg="del">
          <ac:chgData name="Sizz Flair" userId="af38644466e90d59" providerId="LiveId" clId="{069A8513-6E78-4A58-896F-D9BA79EE7574}" dt="2024-07-04T13:46:28.307" v="2581" actId="478"/>
          <ac:spMkLst>
            <pc:docMk/>
            <pc:sldMk cId="3446954360" sldId="327"/>
            <ac:spMk id="30" creationId="{49BBE070-124A-A03A-CC63-0953A1B042E9}"/>
          </ac:spMkLst>
        </pc:spChg>
        <pc:spChg chg="del">
          <ac:chgData name="Sizz Flair" userId="af38644466e90d59" providerId="LiveId" clId="{069A8513-6E78-4A58-896F-D9BA79EE7574}" dt="2024-07-04T13:46:28.307" v="2581" actId="478"/>
          <ac:spMkLst>
            <pc:docMk/>
            <pc:sldMk cId="3446954360" sldId="327"/>
            <ac:spMk id="31" creationId="{ADC43957-9684-D672-7346-49460FC742CA}"/>
          </ac:spMkLst>
        </pc:spChg>
        <pc:spChg chg="del">
          <ac:chgData name="Sizz Flair" userId="af38644466e90d59" providerId="LiveId" clId="{069A8513-6E78-4A58-896F-D9BA79EE7574}" dt="2024-07-04T13:46:28.307" v="2581" actId="478"/>
          <ac:spMkLst>
            <pc:docMk/>
            <pc:sldMk cId="3446954360" sldId="327"/>
            <ac:spMk id="34" creationId="{4D7CFE95-8C8E-22E8-1290-1BF1988133D5}"/>
          </ac:spMkLst>
        </pc:spChg>
        <pc:picChg chg="add mod">
          <ac:chgData name="Sizz Flair" userId="af38644466e90d59" providerId="LiveId" clId="{069A8513-6E78-4A58-896F-D9BA79EE7574}" dt="2024-07-04T14:15:24.525" v="3382" actId="1076"/>
          <ac:picMkLst>
            <pc:docMk/>
            <pc:sldMk cId="3446954360" sldId="327"/>
            <ac:picMk id="5" creationId="{21ABD51D-B79B-41D6-0F42-A5FEFAEC160C}"/>
          </ac:picMkLst>
        </pc:picChg>
        <pc:cxnChg chg="del">
          <ac:chgData name="Sizz Flair" userId="af38644466e90d59" providerId="LiveId" clId="{069A8513-6E78-4A58-896F-D9BA79EE7574}" dt="2024-07-04T13:46:28.307" v="2581" actId="478"/>
          <ac:cxnSpMkLst>
            <pc:docMk/>
            <pc:sldMk cId="3446954360" sldId="327"/>
            <ac:cxnSpMk id="8" creationId="{A3E3F696-FECD-D8FA-3780-95AE4515D235}"/>
          </ac:cxnSpMkLst>
        </pc:cxnChg>
        <pc:cxnChg chg="del">
          <ac:chgData name="Sizz Flair" userId="af38644466e90d59" providerId="LiveId" clId="{069A8513-6E78-4A58-896F-D9BA79EE7574}" dt="2024-07-04T13:46:28.307" v="2581" actId="478"/>
          <ac:cxnSpMkLst>
            <pc:docMk/>
            <pc:sldMk cId="3446954360" sldId="327"/>
            <ac:cxnSpMk id="10" creationId="{1F03608D-6431-494F-BB89-569A74099DEE}"/>
          </ac:cxnSpMkLst>
        </pc:cxnChg>
      </pc:sldChg>
      <pc:sldChg chg="addSp modSp add mod ord">
        <pc:chgData name="Sizz Flair" userId="af38644466e90d59" providerId="LiveId" clId="{069A8513-6E78-4A58-896F-D9BA79EE7574}" dt="2024-07-04T16:16:15.405" v="5428" actId="14100"/>
        <pc:sldMkLst>
          <pc:docMk/>
          <pc:sldMk cId="4017196388" sldId="328"/>
        </pc:sldMkLst>
        <pc:spChg chg="mod">
          <ac:chgData name="Sizz Flair" userId="af38644466e90d59" providerId="LiveId" clId="{069A8513-6E78-4A58-896F-D9BA79EE7574}" dt="2024-07-04T14:18:18.849" v="3514" actId="20577"/>
          <ac:spMkLst>
            <pc:docMk/>
            <pc:sldMk cId="4017196388" sldId="328"/>
            <ac:spMk id="36" creationId="{00000000-0000-0000-0000-000000000000}"/>
          </ac:spMkLst>
        </pc:spChg>
        <pc:picChg chg="add">
          <ac:chgData name="Sizz Flair" userId="af38644466e90d59" providerId="LiveId" clId="{069A8513-6E78-4A58-896F-D9BA79EE7574}" dt="2024-07-04T16:15:34.073" v="5426"/>
          <ac:picMkLst>
            <pc:docMk/>
            <pc:sldMk cId="4017196388" sldId="328"/>
            <ac:picMk id="5122" creationId="{083952B4-0EC0-00FB-53ED-CD2DC2ACDFCC}"/>
          </ac:picMkLst>
        </pc:picChg>
        <pc:picChg chg="add mod">
          <ac:chgData name="Sizz Flair" userId="af38644466e90d59" providerId="LiveId" clId="{069A8513-6E78-4A58-896F-D9BA79EE7574}" dt="2024-07-04T16:16:15.405" v="5428" actId="14100"/>
          <ac:picMkLst>
            <pc:docMk/>
            <pc:sldMk cId="4017196388" sldId="328"/>
            <ac:picMk id="5124" creationId="{EC4988C5-B3E4-750B-1AB0-62D02294A6FB}"/>
          </ac:picMkLst>
        </pc:picChg>
      </pc:sldChg>
      <pc:sldChg chg="addSp delSp modSp add mod ord">
        <pc:chgData name="Sizz Flair" userId="af38644466e90d59" providerId="LiveId" clId="{069A8513-6E78-4A58-896F-D9BA79EE7574}" dt="2024-07-04T14:58:19.325" v="4593" actId="20577"/>
        <pc:sldMkLst>
          <pc:docMk/>
          <pc:sldMk cId="4085454335" sldId="329"/>
        </pc:sldMkLst>
        <pc:spChg chg="del mod">
          <ac:chgData name="Sizz Flair" userId="af38644466e90d59" providerId="LiveId" clId="{069A8513-6E78-4A58-896F-D9BA79EE7574}" dt="2024-07-04T14:19:32.049" v="3560"/>
          <ac:spMkLst>
            <pc:docMk/>
            <pc:sldMk cId="4085454335" sldId="329"/>
            <ac:spMk id="4" creationId="{791D01B2-D12C-B9D0-EBF6-9C21C5FD1058}"/>
          </ac:spMkLst>
        </pc:spChg>
        <pc:spChg chg="del">
          <ac:chgData name="Sizz Flair" userId="af38644466e90d59" providerId="LiveId" clId="{069A8513-6E78-4A58-896F-D9BA79EE7574}" dt="2024-07-04T14:45:20.014" v="4289" actId="478"/>
          <ac:spMkLst>
            <pc:docMk/>
            <pc:sldMk cId="4085454335" sldId="329"/>
            <ac:spMk id="6" creationId="{94BEE110-E767-11B4-49C9-A81D4DB33B9F}"/>
          </ac:spMkLst>
        </pc:spChg>
        <pc:spChg chg="add mod">
          <ac:chgData name="Sizz Flair" userId="af38644466e90d59" providerId="LiveId" clId="{069A8513-6E78-4A58-896F-D9BA79EE7574}" dt="2024-07-04T14:57:03.259" v="4538"/>
          <ac:spMkLst>
            <pc:docMk/>
            <pc:sldMk cId="4085454335" sldId="329"/>
            <ac:spMk id="7" creationId="{C1E8DCCE-D3B1-3BFB-5B6B-A752623B48A6}"/>
          </ac:spMkLst>
        </pc:spChg>
        <pc:spChg chg="mod">
          <ac:chgData name="Sizz Flair" userId="af38644466e90d59" providerId="LiveId" clId="{069A8513-6E78-4A58-896F-D9BA79EE7574}" dt="2024-07-04T14:58:19.325" v="4593" actId="20577"/>
          <ac:spMkLst>
            <pc:docMk/>
            <pc:sldMk cId="4085454335" sldId="329"/>
            <ac:spMk id="33" creationId="{00000000-0000-0000-0000-000000000000}"/>
          </ac:spMkLst>
        </pc:spChg>
        <pc:picChg chg="del">
          <ac:chgData name="Sizz Flair" userId="af38644466e90d59" providerId="LiveId" clId="{069A8513-6E78-4A58-896F-D9BA79EE7574}" dt="2024-07-04T14:18:27.888" v="3518" actId="478"/>
          <ac:picMkLst>
            <pc:docMk/>
            <pc:sldMk cId="4085454335" sldId="329"/>
            <ac:picMk id="5" creationId="{21ABD51D-B79B-41D6-0F42-A5FEFAEC160C}"/>
          </ac:picMkLst>
        </pc:picChg>
      </pc:sldChg>
      <pc:sldChg chg="addSp delSp modSp add mod">
        <pc:chgData name="Sizz Flair" userId="af38644466e90d59" providerId="LiveId" clId="{069A8513-6E78-4A58-896F-D9BA79EE7574}" dt="2024-07-04T15:33:50.043" v="5276"/>
        <pc:sldMkLst>
          <pc:docMk/>
          <pc:sldMk cId="875092284" sldId="330"/>
        </pc:sldMkLst>
        <pc:spChg chg="add mod">
          <ac:chgData name="Sizz Flair" userId="af38644466e90d59" providerId="LiveId" clId="{069A8513-6E78-4A58-896F-D9BA79EE7574}" dt="2024-07-04T15:33:50.043" v="5276"/>
          <ac:spMkLst>
            <pc:docMk/>
            <pc:sldMk cId="875092284" sldId="330"/>
            <ac:spMk id="6" creationId="{95BFF4A2-37AA-87C9-9DD9-598BD03888BC}"/>
          </ac:spMkLst>
        </pc:spChg>
        <pc:spChg chg="del mod">
          <ac:chgData name="Sizz Flair" userId="af38644466e90d59" providerId="LiveId" clId="{069A8513-6E78-4A58-896F-D9BA79EE7574}" dt="2024-07-04T14:58:05.720" v="4585"/>
          <ac:spMkLst>
            <pc:docMk/>
            <pc:sldMk cId="875092284" sldId="330"/>
            <ac:spMk id="7" creationId="{C1E8DCCE-D3B1-3BFB-5B6B-A752623B48A6}"/>
          </ac:spMkLst>
        </pc:spChg>
        <pc:spChg chg="mod">
          <ac:chgData name="Sizz Flair" userId="af38644466e90d59" providerId="LiveId" clId="{069A8513-6E78-4A58-896F-D9BA79EE7574}" dt="2024-07-04T14:58:02.684" v="4583" actId="20577"/>
          <ac:spMkLst>
            <pc:docMk/>
            <pc:sldMk cId="875092284" sldId="330"/>
            <ac:spMk id="33" creationId="{00000000-0000-0000-0000-000000000000}"/>
          </ac:spMkLst>
        </pc:spChg>
        <pc:picChg chg="add mod">
          <ac:chgData name="Sizz Flair" userId="af38644466e90d59" providerId="LiveId" clId="{069A8513-6E78-4A58-896F-D9BA79EE7574}" dt="2024-07-04T15:29:44.625" v="5153" actId="1076"/>
          <ac:picMkLst>
            <pc:docMk/>
            <pc:sldMk cId="875092284" sldId="330"/>
            <ac:picMk id="4" creationId="{A274E681-61DD-8E9A-23B8-B9D07ABAD22B}"/>
          </ac:picMkLst>
        </pc:picChg>
      </pc:sldChg>
      <pc:sldChg chg="addSp delSp modSp add mod">
        <pc:chgData name="Sizz Flair" userId="af38644466e90d59" providerId="LiveId" clId="{069A8513-6E78-4A58-896F-D9BA79EE7574}" dt="2024-07-04T15:22:45.808" v="4918" actId="20577"/>
        <pc:sldMkLst>
          <pc:docMk/>
          <pc:sldMk cId="2450612911" sldId="331"/>
        </pc:sldMkLst>
        <pc:spChg chg="add mod">
          <ac:chgData name="Sizz Flair" userId="af38644466e90d59" providerId="LiveId" clId="{069A8513-6E78-4A58-896F-D9BA79EE7574}" dt="2024-07-04T15:12:36.881" v="4892" actId="122"/>
          <ac:spMkLst>
            <pc:docMk/>
            <pc:sldMk cId="2450612911" sldId="331"/>
            <ac:spMk id="5" creationId="{CF362D06-EB29-7176-D859-CC9292C88D75}"/>
          </ac:spMkLst>
        </pc:spChg>
        <pc:spChg chg="del">
          <ac:chgData name="Sizz Flair" userId="af38644466e90d59" providerId="LiveId" clId="{069A8513-6E78-4A58-896F-D9BA79EE7574}" dt="2024-07-04T15:07:57.158" v="4850" actId="478"/>
          <ac:spMkLst>
            <pc:docMk/>
            <pc:sldMk cId="2450612911" sldId="331"/>
            <ac:spMk id="6" creationId="{95BFF4A2-37AA-87C9-9DD9-598BD03888BC}"/>
          </ac:spMkLst>
        </pc:spChg>
        <pc:spChg chg="mod">
          <ac:chgData name="Sizz Flair" userId="af38644466e90d59" providerId="LiveId" clId="{069A8513-6E78-4A58-896F-D9BA79EE7574}" dt="2024-07-04T15:22:45.808" v="4918" actId="20577"/>
          <ac:spMkLst>
            <pc:docMk/>
            <pc:sldMk cId="2450612911" sldId="331"/>
            <ac:spMk id="33" creationId="{00000000-0000-0000-0000-000000000000}"/>
          </ac:spMkLst>
        </pc:spChg>
        <pc:picChg chg="mod">
          <ac:chgData name="Sizz Flair" userId="af38644466e90d59" providerId="LiveId" clId="{069A8513-6E78-4A58-896F-D9BA79EE7574}" dt="2024-07-04T15:11:54.180" v="4864" actId="1076"/>
          <ac:picMkLst>
            <pc:docMk/>
            <pc:sldMk cId="2450612911" sldId="331"/>
            <ac:picMk id="4" creationId="{A274E681-61DD-8E9A-23B8-B9D07ABAD22B}"/>
          </ac:picMkLst>
        </pc:picChg>
      </pc:sldChg>
      <pc:sldChg chg="addSp modSp add mod ord">
        <pc:chgData name="Sizz Flair" userId="af38644466e90d59" providerId="LiveId" clId="{069A8513-6E78-4A58-896F-D9BA79EE7574}" dt="2024-07-04T16:20:30.630" v="5430"/>
        <pc:sldMkLst>
          <pc:docMk/>
          <pc:sldMk cId="2920157054" sldId="332"/>
        </pc:sldMkLst>
        <pc:spChg chg="add">
          <ac:chgData name="Sizz Flair" userId="af38644466e90d59" providerId="LiveId" clId="{069A8513-6E78-4A58-896F-D9BA79EE7574}" dt="2024-07-04T16:20:04.281" v="5429"/>
          <ac:spMkLst>
            <pc:docMk/>
            <pc:sldMk cId="2920157054" sldId="332"/>
            <ac:spMk id="2" creationId="{D5F9AA6E-07EF-7480-95DE-C95B1C223CE6}"/>
          </ac:spMkLst>
        </pc:spChg>
        <pc:spChg chg="mod">
          <ac:chgData name="Sizz Flair" userId="af38644466e90d59" providerId="LiveId" clId="{069A8513-6E78-4A58-896F-D9BA79EE7574}" dt="2024-07-04T15:39:39.858" v="5357" actId="20577"/>
          <ac:spMkLst>
            <pc:docMk/>
            <pc:sldMk cId="2920157054" sldId="332"/>
            <ac:spMk id="36" creationId="{00000000-0000-0000-0000-000000000000}"/>
          </ac:spMkLst>
        </pc:spChg>
        <pc:picChg chg="add">
          <ac:chgData name="Sizz Flair" userId="af38644466e90d59" providerId="LiveId" clId="{069A8513-6E78-4A58-896F-D9BA79EE7574}" dt="2024-07-04T16:20:30.630" v="5430"/>
          <ac:picMkLst>
            <pc:docMk/>
            <pc:sldMk cId="2920157054" sldId="332"/>
            <ac:picMk id="6148" creationId="{FCB7606B-E0BA-9BCC-50E1-298FF9EF3CE3}"/>
          </ac:picMkLst>
        </pc:picChg>
      </pc:sldChg>
      <pc:sldChg chg="add del">
        <pc:chgData name="Sizz Flair" userId="af38644466e90d59" providerId="LiveId" clId="{069A8513-6E78-4A58-896F-D9BA79EE7574}" dt="2024-07-04T15:11:18.240" v="4855" actId="47"/>
        <pc:sldMkLst>
          <pc:docMk/>
          <pc:sldMk cId="3409244173" sldId="332"/>
        </pc:sldMkLst>
      </pc:sldChg>
      <pc:sldChg chg="addSp delSp modSp add mod ord">
        <pc:chgData name="Sizz Flair" userId="af38644466e90d59" providerId="LiveId" clId="{069A8513-6E78-4A58-896F-D9BA79EE7574}" dt="2024-07-04T16:24:13.136" v="5483" actId="20577"/>
        <pc:sldMkLst>
          <pc:docMk/>
          <pc:sldMk cId="1902578492" sldId="333"/>
        </pc:sldMkLst>
        <pc:spChg chg="add mod">
          <ac:chgData name="Sizz Flair" userId="af38644466e90d59" providerId="LiveId" clId="{069A8513-6E78-4A58-896F-D9BA79EE7574}" dt="2024-07-04T16:24:13.136" v="5483" actId="20577"/>
          <ac:spMkLst>
            <pc:docMk/>
            <pc:sldMk cId="1902578492" sldId="333"/>
            <ac:spMk id="2" creationId="{1C9BFC2F-EE9D-49AB-8AC8-CA58F0E2128E}"/>
          </ac:spMkLst>
        </pc:spChg>
        <pc:spChg chg="add del">
          <ac:chgData name="Sizz Flair" userId="af38644466e90d59" providerId="LiveId" clId="{069A8513-6E78-4A58-896F-D9BA79EE7574}" dt="2024-07-04T16:24:07.652" v="5476" actId="22"/>
          <ac:spMkLst>
            <pc:docMk/>
            <pc:sldMk cId="1902578492" sldId="333"/>
            <ac:spMk id="4" creationId="{F2B59121-0FF1-39E4-1E43-3FA82B1A4B82}"/>
          </ac:spMkLst>
        </pc:spChg>
        <pc:spChg chg="mod">
          <ac:chgData name="Sizz Flair" userId="af38644466e90d59" providerId="LiveId" clId="{069A8513-6E78-4A58-896F-D9BA79EE7574}" dt="2024-07-04T16:23:30.257" v="5472" actId="20577"/>
          <ac:spMkLst>
            <pc:docMk/>
            <pc:sldMk cId="1902578492" sldId="333"/>
            <ac:spMk id="36" creationId="{00000000-0000-0000-0000-000000000000}"/>
          </ac:spMkLst>
        </pc:spChg>
        <pc:picChg chg="del">
          <ac:chgData name="Sizz Flair" userId="af38644466e90d59" providerId="LiveId" clId="{069A8513-6E78-4A58-896F-D9BA79EE7574}" dt="2024-07-04T16:23:21.326" v="5441" actId="478"/>
          <ac:picMkLst>
            <pc:docMk/>
            <pc:sldMk cId="1902578492" sldId="333"/>
            <ac:picMk id="6148" creationId="{FCB7606B-E0BA-9BCC-50E1-298FF9EF3CE3}"/>
          </ac:picMkLst>
        </pc:picChg>
        <pc:picChg chg="add">
          <ac:chgData name="Sizz Flair" userId="af38644466e90d59" providerId="LiveId" clId="{069A8513-6E78-4A58-896F-D9BA79EE7574}" dt="2024-07-04T16:23:55.623" v="5473"/>
          <ac:picMkLst>
            <pc:docMk/>
            <pc:sldMk cId="1902578492" sldId="333"/>
            <ac:picMk id="7170" creationId="{52B36A9A-26E8-D165-EBA9-F27FCFE853A8}"/>
          </ac:picMkLst>
        </pc:picChg>
      </pc:sldChg>
      <pc:sldChg chg="add del">
        <pc:chgData name="Sizz Flair" userId="af38644466e90d59" providerId="LiveId" clId="{069A8513-6E78-4A58-896F-D9BA79EE7574}" dt="2024-07-04T17:17:14.097" v="6058" actId="47"/>
        <pc:sldMkLst>
          <pc:docMk/>
          <pc:sldMk cId="736678738" sldId="334"/>
        </pc:sldMkLst>
      </pc:sldChg>
      <pc:sldChg chg="addSp delSp modSp add mod ord">
        <pc:chgData name="Sizz Flair" userId="af38644466e90d59" providerId="LiveId" clId="{069A8513-6E78-4A58-896F-D9BA79EE7574}" dt="2024-07-04T17:43:44.442" v="6237" actId="1076"/>
        <pc:sldMkLst>
          <pc:docMk/>
          <pc:sldMk cId="1900493123" sldId="334"/>
        </pc:sldMkLst>
        <pc:spChg chg="mod">
          <ac:chgData name="Sizz Flair" userId="af38644466e90d59" providerId="LiveId" clId="{069A8513-6E78-4A58-896F-D9BA79EE7574}" dt="2024-07-04T17:18:00.329" v="6077" actId="14100"/>
          <ac:spMkLst>
            <pc:docMk/>
            <pc:sldMk cId="1900493123" sldId="334"/>
            <ac:spMk id="3" creationId="{54011961-B587-36F0-966A-4C625EA3C098}"/>
          </ac:spMkLst>
        </pc:spChg>
        <pc:spChg chg="del">
          <ac:chgData name="Sizz Flair" userId="af38644466e90d59" providerId="LiveId" clId="{069A8513-6E78-4A58-896F-D9BA79EE7574}" dt="2024-07-04T17:17:37.508" v="6075" actId="478"/>
          <ac:spMkLst>
            <pc:docMk/>
            <pc:sldMk cId="1900493123" sldId="334"/>
            <ac:spMk id="5" creationId="{CF362D06-EB29-7176-D859-CC9292C88D75}"/>
          </ac:spMkLst>
        </pc:spChg>
        <pc:spChg chg="add mod">
          <ac:chgData name="Sizz Flair" userId="af38644466e90d59" providerId="LiveId" clId="{069A8513-6E78-4A58-896F-D9BA79EE7574}" dt="2024-07-04T17:43:44.442" v="6237" actId="1076"/>
          <ac:spMkLst>
            <pc:docMk/>
            <pc:sldMk cId="1900493123" sldId="334"/>
            <ac:spMk id="6" creationId="{B9501851-23E9-9F5A-B384-371804160624}"/>
          </ac:spMkLst>
        </pc:spChg>
        <pc:spChg chg="mod">
          <ac:chgData name="Sizz Flair" userId="af38644466e90d59" providerId="LiveId" clId="{069A8513-6E78-4A58-896F-D9BA79EE7574}" dt="2024-07-04T17:17:24.739" v="6073" actId="20577"/>
          <ac:spMkLst>
            <pc:docMk/>
            <pc:sldMk cId="1900493123" sldId="334"/>
            <ac:spMk id="33" creationId="{00000000-0000-0000-0000-000000000000}"/>
          </ac:spMkLst>
        </pc:spChg>
        <pc:picChg chg="del">
          <ac:chgData name="Sizz Flair" userId="af38644466e90d59" providerId="LiveId" clId="{069A8513-6E78-4A58-896F-D9BA79EE7574}" dt="2024-07-04T17:17:35.039" v="6074" actId="478"/>
          <ac:picMkLst>
            <pc:docMk/>
            <pc:sldMk cId="1900493123" sldId="334"/>
            <ac:picMk id="4" creationId="{A274E681-61DD-8E9A-23B8-B9D07ABAD22B}"/>
          </ac:picMkLst>
        </pc:picChg>
      </pc:sldChg>
    </pc:docChg>
  </pc:docChgLst>
  <pc:docChgLst>
    <pc:chgData name="Sizz Flair" userId="af38644466e90d59" providerId="LiveId" clId="{C4784091-5AD3-42BB-AC76-A9F0677ABA02}"/>
    <pc:docChg chg="undo redo custSel addSld delSld modSld sldOrd">
      <pc:chgData name="Sizz Flair" userId="af38644466e90d59" providerId="LiveId" clId="{C4784091-5AD3-42BB-AC76-A9F0677ABA02}" dt="2024-07-30T14:14:18.948" v="4933" actId="20577"/>
      <pc:docMkLst>
        <pc:docMk/>
      </pc:docMkLst>
      <pc:sldChg chg="modSp mod">
        <pc:chgData name="Sizz Flair" userId="af38644466e90d59" providerId="LiveId" clId="{C4784091-5AD3-42BB-AC76-A9F0677ABA02}" dt="2024-07-29T12:31:39.191" v="1495" actId="20577"/>
        <pc:sldMkLst>
          <pc:docMk/>
          <pc:sldMk cId="3047199212" sldId="256"/>
        </pc:sldMkLst>
        <pc:spChg chg="mod">
          <ac:chgData name="Sizz Flair" userId="af38644466e90d59" providerId="LiveId" clId="{C4784091-5AD3-42BB-AC76-A9F0677ABA02}" dt="2024-07-27T10:51:07.718" v="133" actId="20577"/>
          <ac:spMkLst>
            <pc:docMk/>
            <pc:sldMk cId="3047199212" sldId="256"/>
            <ac:spMk id="14" creationId="{00000000-0000-0000-0000-000000000000}"/>
          </ac:spMkLst>
        </pc:spChg>
        <pc:spChg chg="mod">
          <ac:chgData name="Sizz Flair" userId="af38644466e90d59" providerId="LiveId" clId="{C4784091-5AD3-42BB-AC76-A9F0677ABA02}" dt="2024-07-29T12:31:39.191" v="1495" actId="20577"/>
          <ac:spMkLst>
            <pc:docMk/>
            <pc:sldMk cId="3047199212" sldId="256"/>
            <ac:spMk id="15" creationId="{00000000-0000-0000-0000-000000000000}"/>
          </ac:spMkLst>
        </pc:spChg>
      </pc:sldChg>
      <pc:sldChg chg="modSp mod">
        <pc:chgData name="Sizz Flair" userId="af38644466e90d59" providerId="LiveId" clId="{C4784091-5AD3-42BB-AC76-A9F0677ABA02}" dt="2024-07-30T14:14:18.948" v="4933" actId="20577"/>
        <pc:sldMkLst>
          <pc:docMk/>
          <pc:sldMk cId="2989751897" sldId="258"/>
        </pc:sldMkLst>
        <pc:spChg chg="mod">
          <ac:chgData name="Sizz Flair" userId="af38644466e90d59" providerId="LiveId" clId="{C4784091-5AD3-42BB-AC76-A9F0677ABA02}" dt="2024-07-30T14:14:18.948" v="4933" actId="20577"/>
          <ac:spMkLst>
            <pc:docMk/>
            <pc:sldMk cId="2989751897" sldId="258"/>
            <ac:spMk id="29" creationId="{00000000-0000-0000-0000-000000000000}"/>
          </ac:spMkLst>
        </pc:spChg>
      </pc:sldChg>
      <pc:sldChg chg="delSp modSp mod">
        <pc:chgData name="Sizz Flair" userId="af38644466e90d59" providerId="LiveId" clId="{C4784091-5AD3-42BB-AC76-A9F0677ABA02}" dt="2024-07-27T11:06:03.533" v="373" actId="20577"/>
        <pc:sldMkLst>
          <pc:docMk/>
          <pc:sldMk cId="2735606592" sldId="294"/>
        </pc:sldMkLst>
        <pc:spChg chg="mod">
          <ac:chgData name="Sizz Flair" userId="af38644466e90d59" providerId="LiveId" clId="{C4784091-5AD3-42BB-AC76-A9F0677ABA02}" dt="2024-07-27T11:00:58.053" v="238" actId="14100"/>
          <ac:spMkLst>
            <pc:docMk/>
            <pc:sldMk cId="2735606592" sldId="294"/>
            <ac:spMk id="3" creationId="{4C8E07C7-5F34-C0B8-BD17-0D3AD4CE208D}"/>
          </ac:spMkLst>
        </pc:spChg>
        <pc:spChg chg="del mod">
          <ac:chgData name="Sizz Flair" userId="af38644466e90d59" providerId="LiveId" clId="{C4784091-5AD3-42BB-AC76-A9F0677ABA02}" dt="2024-07-27T10:57:03.586" v="197" actId="478"/>
          <ac:spMkLst>
            <pc:docMk/>
            <pc:sldMk cId="2735606592" sldId="294"/>
            <ac:spMk id="5" creationId="{7615E86E-E727-6190-C04D-7C7F4FADFBD2}"/>
          </ac:spMkLst>
        </pc:spChg>
        <pc:spChg chg="mod">
          <ac:chgData name="Sizz Flair" userId="af38644466e90d59" providerId="LiveId" clId="{C4784091-5AD3-42BB-AC76-A9F0677ABA02}" dt="2024-07-27T11:06:03.533" v="373" actId="20577"/>
          <ac:spMkLst>
            <pc:docMk/>
            <pc:sldMk cId="2735606592" sldId="294"/>
            <ac:spMk id="8" creationId="{2EB03F11-5F73-9C81-9880-A829947D199B}"/>
          </ac:spMkLst>
        </pc:spChg>
        <pc:spChg chg="mod">
          <ac:chgData name="Sizz Flair" userId="af38644466e90d59" providerId="LiveId" clId="{C4784091-5AD3-42BB-AC76-A9F0677ABA02}" dt="2024-07-27T10:56:42.250" v="184" actId="20577"/>
          <ac:spMkLst>
            <pc:docMk/>
            <pc:sldMk cId="2735606592" sldId="294"/>
            <ac:spMk id="33" creationId="{00000000-0000-0000-0000-000000000000}"/>
          </ac:spMkLst>
        </pc:spChg>
        <pc:picChg chg="del">
          <ac:chgData name="Sizz Flair" userId="af38644466e90d59" providerId="LiveId" clId="{C4784091-5AD3-42BB-AC76-A9F0677ABA02}" dt="2024-07-27T10:56:44.013" v="185" actId="478"/>
          <ac:picMkLst>
            <pc:docMk/>
            <pc:sldMk cId="2735606592" sldId="294"/>
            <ac:picMk id="7" creationId="{74EC7FA6-4BF7-15B2-A512-811B7A8A7E60}"/>
          </ac:picMkLst>
        </pc:picChg>
      </pc:sldChg>
      <pc:sldChg chg="modSp mod">
        <pc:chgData name="Sizz Flair" userId="af38644466e90d59" providerId="LiveId" clId="{C4784091-5AD3-42BB-AC76-A9F0677ABA02}" dt="2024-07-27T11:25:01.653" v="710" actId="20577"/>
        <pc:sldMkLst>
          <pc:docMk/>
          <pc:sldMk cId="4042356251" sldId="312"/>
        </pc:sldMkLst>
        <pc:spChg chg="mod">
          <ac:chgData name="Sizz Flair" userId="af38644466e90d59" providerId="LiveId" clId="{C4784091-5AD3-42BB-AC76-A9F0677ABA02}" dt="2024-07-27T11:16:00.724" v="572"/>
          <ac:spMkLst>
            <pc:docMk/>
            <pc:sldMk cId="4042356251" sldId="312"/>
            <ac:spMk id="3" creationId="{251E9C71-24E3-F986-2F61-129875354C54}"/>
          </ac:spMkLst>
        </pc:spChg>
        <pc:spChg chg="mod">
          <ac:chgData name="Sizz Flair" userId="af38644466e90d59" providerId="LiveId" clId="{C4784091-5AD3-42BB-AC76-A9F0677ABA02}" dt="2024-07-27T11:25:01.653" v="710" actId="20577"/>
          <ac:spMkLst>
            <pc:docMk/>
            <pc:sldMk cId="4042356251" sldId="312"/>
            <ac:spMk id="5" creationId="{7615E86E-E727-6190-C04D-7C7F4FADFBD2}"/>
          </ac:spMkLst>
        </pc:spChg>
        <pc:spChg chg="mod">
          <ac:chgData name="Sizz Flair" userId="af38644466e90d59" providerId="LiveId" clId="{C4784091-5AD3-42BB-AC76-A9F0677ABA02}" dt="2024-07-27T11:07:55.295" v="409" actId="20577"/>
          <ac:spMkLst>
            <pc:docMk/>
            <pc:sldMk cId="4042356251" sldId="312"/>
            <ac:spMk id="33" creationId="{00000000-0000-0000-0000-000000000000}"/>
          </ac:spMkLst>
        </pc:spChg>
      </pc:sldChg>
      <pc:sldChg chg="modSp mod">
        <pc:chgData name="Sizz Flair" userId="af38644466e90d59" providerId="LiveId" clId="{C4784091-5AD3-42BB-AC76-A9F0677ABA02}" dt="2024-07-27T11:07:39.658" v="393" actId="14100"/>
        <pc:sldMkLst>
          <pc:docMk/>
          <pc:sldMk cId="3941623396" sldId="313"/>
        </pc:sldMkLst>
        <pc:spChg chg="mod">
          <ac:chgData name="Sizz Flair" userId="af38644466e90d59" providerId="LiveId" clId="{C4784091-5AD3-42BB-AC76-A9F0677ABA02}" dt="2024-07-27T11:07:39.658" v="393" actId="14100"/>
          <ac:spMkLst>
            <pc:docMk/>
            <pc:sldMk cId="3941623396" sldId="313"/>
            <ac:spMk id="9" creationId="{2EEDDDA2-469C-6108-0CF0-76249264109F}"/>
          </ac:spMkLst>
        </pc:spChg>
        <pc:spChg chg="mod">
          <ac:chgData name="Sizz Flair" userId="af38644466e90d59" providerId="LiveId" clId="{C4784091-5AD3-42BB-AC76-A9F0677ABA02}" dt="2024-07-27T11:06:48.422" v="389" actId="20577"/>
          <ac:spMkLst>
            <pc:docMk/>
            <pc:sldMk cId="3941623396" sldId="313"/>
            <ac:spMk id="36" creationId="{00000000-0000-0000-0000-000000000000}"/>
          </ac:spMkLst>
        </pc:spChg>
        <pc:picChg chg="mod">
          <ac:chgData name="Sizz Flair" userId="af38644466e90d59" providerId="LiveId" clId="{C4784091-5AD3-42BB-AC76-A9F0677ABA02}" dt="2024-07-27T11:07:18.763" v="391" actId="14100"/>
          <ac:picMkLst>
            <pc:docMk/>
            <pc:sldMk cId="3941623396" sldId="313"/>
            <ac:picMk id="7" creationId="{E2C2787C-800E-4BF6-D8B1-E2021506D133}"/>
          </ac:picMkLst>
        </pc:picChg>
      </pc:sldChg>
      <pc:sldChg chg="modSp add mod">
        <pc:chgData name="Sizz Flair" userId="af38644466e90d59" providerId="LiveId" clId="{C4784091-5AD3-42BB-AC76-A9F0677ABA02}" dt="2024-07-27T11:50:00.830" v="1064" actId="1076"/>
        <pc:sldMkLst>
          <pc:docMk/>
          <pc:sldMk cId="3613152588" sldId="314"/>
        </pc:sldMkLst>
        <pc:spChg chg="mod">
          <ac:chgData name="Sizz Flair" userId="af38644466e90d59" providerId="LiveId" clId="{C4784091-5AD3-42BB-AC76-A9F0677ABA02}" dt="2024-07-27T11:36:10.502" v="755" actId="14100"/>
          <ac:spMkLst>
            <pc:docMk/>
            <pc:sldMk cId="3613152588" sldId="314"/>
            <ac:spMk id="3" creationId="{251E9C71-24E3-F986-2F61-129875354C54}"/>
          </ac:spMkLst>
        </pc:spChg>
        <pc:spChg chg="mod">
          <ac:chgData name="Sizz Flair" userId="af38644466e90d59" providerId="LiveId" clId="{C4784091-5AD3-42BB-AC76-A9F0677ABA02}" dt="2024-07-27T11:50:00.830" v="1064" actId="1076"/>
          <ac:spMkLst>
            <pc:docMk/>
            <pc:sldMk cId="3613152588" sldId="314"/>
            <ac:spMk id="5" creationId="{7615E86E-E727-6190-C04D-7C7F4FADFBD2}"/>
          </ac:spMkLst>
        </pc:spChg>
        <pc:spChg chg="mod">
          <ac:chgData name="Sizz Flair" userId="af38644466e90d59" providerId="LiveId" clId="{C4784091-5AD3-42BB-AC76-A9F0677ABA02}" dt="2024-07-27T11:36:38.058" v="763" actId="20577"/>
          <ac:spMkLst>
            <pc:docMk/>
            <pc:sldMk cId="3613152588" sldId="314"/>
            <ac:spMk id="33" creationId="{00000000-0000-0000-0000-000000000000}"/>
          </ac:spMkLst>
        </pc:spChg>
      </pc:sldChg>
      <pc:sldChg chg="del">
        <pc:chgData name="Sizz Flair" userId="af38644466e90d59" providerId="LiveId" clId="{C4784091-5AD3-42BB-AC76-A9F0677ABA02}" dt="2024-07-27T10:53:51.200" v="160" actId="47"/>
        <pc:sldMkLst>
          <pc:docMk/>
          <pc:sldMk cId="4085099476" sldId="314"/>
        </pc:sldMkLst>
      </pc:sldChg>
      <pc:sldChg chg="addSp modSp add mod">
        <pc:chgData name="Sizz Flair" userId="af38644466e90d59" providerId="LiveId" clId="{C4784091-5AD3-42BB-AC76-A9F0677ABA02}" dt="2024-07-27T12:18:30.470" v="1354" actId="1076"/>
        <pc:sldMkLst>
          <pc:docMk/>
          <pc:sldMk cId="1339325508" sldId="315"/>
        </pc:sldMkLst>
        <pc:spChg chg="mod">
          <ac:chgData name="Sizz Flair" userId="af38644466e90d59" providerId="LiveId" clId="{C4784091-5AD3-42BB-AC76-A9F0677ABA02}" dt="2024-07-27T12:14:18.820" v="1255" actId="14100"/>
          <ac:spMkLst>
            <pc:docMk/>
            <pc:sldMk cId="1339325508" sldId="315"/>
            <ac:spMk id="3" creationId="{251E9C71-24E3-F986-2F61-129875354C54}"/>
          </ac:spMkLst>
        </pc:spChg>
        <pc:spChg chg="add mod">
          <ac:chgData name="Sizz Flair" userId="af38644466e90d59" providerId="LiveId" clId="{C4784091-5AD3-42BB-AC76-A9F0677ABA02}" dt="2024-07-27T12:07:03.610" v="1226" actId="1076"/>
          <ac:spMkLst>
            <pc:docMk/>
            <pc:sldMk cId="1339325508" sldId="315"/>
            <ac:spMk id="4" creationId="{802703BA-6F90-8FB5-7E52-8C18D0B13297}"/>
          </ac:spMkLst>
        </pc:spChg>
        <pc:spChg chg="mod">
          <ac:chgData name="Sizz Flair" userId="af38644466e90d59" providerId="LiveId" clId="{C4784091-5AD3-42BB-AC76-A9F0677ABA02}" dt="2024-07-27T12:18:30.470" v="1354" actId="1076"/>
          <ac:spMkLst>
            <pc:docMk/>
            <pc:sldMk cId="1339325508" sldId="315"/>
            <ac:spMk id="5" creationId="{7615E86E-E727-6190-C04D-7C7F4FADFBD2}"/>
          </ac:spMkLst>
        </pc:spChg>
        <pc:picChg chg="add mod">
          <ac:chgData name="Sizz Flair" userId="af38644466e90d59" providerId="LiveId" clId="{C4784091-5AD3-42BB-AC76-A9F0677ABA02}" dt="2024-07-27T11:55:28.139" v="1209" actId="1076"/>
          <ac:picMkLst>
            <pc:docMk/>
            <pc:sldMk cId="1339325508" sldId="315"/>
            <ac:picMk id="1026" creationId="{65068C6C-FC42-7D6F-26DE-1C6AAB5DB20B}"/>
          </ac:picMkLst>
        </pc:picChg>
      </pc:sldChg>
      <pc:sldChg chg="del">
        <pc:chgData name="Sizz Flair" userId="af38644466e90d59" providerId="LiveId" clId="{C4784091-5AD3-42BB-AC76-A9F0677ABA02}" dt="2024-07-27T10:53:51.200" v="160" actId="47"/>
        <pc:sldMkLst>
          <pc:docMk/>
          <pc:sldMk cId="1388590485" sldId="315"/>
        </pc:sldMkLst>
      </pc:sldChg>
      <pc:sldChg chg="modSp add mod ord">
        <pc:chgData name="Sizz Flair" userId="af38644466e90d59" providerId="LiveId" clId="{C4784091-5AD3-42BB-AC76-A9F0677ABA02}" dt="2024-07-29T12:25:56.608" v="1394" actId="14100"/>
        <pc:sldMkLst>
          <pc:docMk/>
          <pc:sldMk cId="585866382" sldId="316"/>
        </pc:sldMkLst>
        <pc:spChg chg="mod">
          <ac:chgData name="Sizz Flair" userId="af38644466e90d59" providerId="LiveId" clId="{C4784091-5AD3-42BB-AC76-A9F0677ABA02}" dt="2024-07-29T12:25:56.608" v="1394" actId="14100"/>
          <ac:spMkLst>
            <pc:docMk/>
            <pc:sldMk cId="585866382" sldId="316"/>
            <ac:spMk id="9" creationId="{2EEDDDA2-469C-6108-0CF0-76249264109F}"/>
          </ac:spMkLst>
        </pc:spChg>
        <pc:spChg chg="mod">
          <ac:chgData name="Sizz Flair" userId="af38644466e90d59" providerId="LiveId" clId="{C4784091-5AD3-42BB-AC76-A9F0677ABA02}" dt="2024-07-29T12:21:10.738" v="1389" actId="20577"/>
          <ac:spMkLst>
            <pc:docMk/>
            <pc:sldMk cId="585866382" sldId="316"/>
            <ac:spMk id="36" creationId="{00000000-0000-0000-0000-000000000000}"/>
          </ac:spMkLst>
        </pc:spChg>
        <pc:picChg chg="mod">
          <ac:chgData name="Sizz Flair" userId="af38644466e90d59" providerId="LiveId" clId="{C4784091-5AD3-42BB-AC76-A9F0677ABA02}" dt="2024-07-29T12:25:20.493" v="1390" actId="14826"/>
          <ac:picMkLst>
            <pc:docMk/>
            <pc:sldMk cId="585866382" sldId="316"/>
            <ac:picMk id="7" creationId="{E2C2787C-800E-4BF6-D8B1-E2021506D133}"/>
          </ac:picMkLst>
        </pc:picChg>
      </pc:sldChg>
      <pc:sldChg chg="del">
        <pc:chgData name="Sizz Flair" userId="af38644466e90d59" providerId="LiveId" clId="{C4784091-5AD3-42BB-AC76-A9F0677ABA02}" dt="2024-07-27T10:53:51.200" v="160" actId="47"/>
        <pc:sldMkLst>
          <pc:docMk/>
          <pc:sldMk cId="1565036729" sldId="316"/>
        </pc:sldMkLst>
      </pc:sldChg>
      <pc:sldChg chg="modSp add mod ord">
        <pc:chgData name="Sizz Flair" userId="af38644466e90d59" providerId="LiveId" clId="{C4784091-5AD3-42BB-AC76-A9F0677ABA02}" dt="2024-07-29T12:59:11.233" v="1860" actId="20577"/>
        <pc:sldMkLst>
          <pc:docMk/>
          <pc:sldMk cId="3628976155" sldId="317"/>
        </pc:sldMkLst>
        <pc:spChg chg="mod">
          <ac:chgData name="Sizz Flair" userId="af38644466e90d59" providerId="LiveId" clId="{C4784091-5AD3-42BB-AC76-A9F0677ABA02}" dt="2024-07-29T12:39:46.954" v="1498"/>
          <ac:spMkLst>
            <pc:docMk/>
            <pc:sldMk cId="3628976155" sldId="317"/>
            <ac:spMk id="3" creationId="{251E9C71-24E3-F986-2F61-129875354C54}"/>
          </ac:spMkLst>
        </pc:spChg>
        <pc:spChg chg="mod">
          <ac:chgData name="Sizz Flair" userId="af38644466e90d59" providerId="LiveId" clId="{C4784091-5AD3-42BB-AC76-A9F0677ABA02}" dt="2024-07-29T12:59:11.233" v="1860" actId="20577"/>
          <ac:spMkLst>
            <pc:docMk/>
            <pc:sldMk cId="3628976155" sldId="317"/>
            <ac:spMk id="5" creationId="{7615E86E-E727-6190-C04D-7C7F4FADFBD2}"/>
          </ac:spMkLst>
        </pc:spChg>
        <pc:spChg chg="mod">
          <ac:chgData name="Sizz Flair" userId="af38644466e90d59" providerId="LiveId" clId="{C4784091-5AD3-42BB-AC76-A9F0677ABA02}" dt="2024-07-29T12:50:19.777" v="1526" actId="20577"/>
          <ac:spMkLst>
            <pc:docMk/>
            <pc:sldMk cId="3628976155" sldId="317"/>
            <ac:spMk id="33" creationId="{00000000-0000-0000-0000-000000000000}"/>
          </ac:spMkLst>
        </pc:spChg>
      </pc:sldChg>
      <pc:sldChg chg="del">
        <pc:chgData name="Sizz Flair" userId="af38644466e90d59" providerId="LiveId" clId="{C4784091-5AD3-42BB-AC76-A9F0677ABA02}" dt="2024-07-27T10:53:51.200" v="160" actId="47"/>
        <pc:sldMkLst>
          <pc:docMk/>
          <pc:sldMk cId="3891046200" sldId="317"/>
        </pc:sldMkLst>
      </pc:sldChg>
      <pc:sldChg chg="del">
        <pc:chgData name="Sizz Flair" userId="af38644466e90d59" providerId="LiveId" clId="{C4784091-5AD3-42BB-AC76-A9F0677ABA02}" dt="2024-07-27T10:53:51.200" v="160" actId="47"/>
        <pc:sldMkLst>
          <pc:docMk/>
          <pc:sldMk cId="1104944674" sldId="318"/>
        </pc:sldMkLst>
      </pc:sldChg>
      <pc:sldChg chg="modSp add mod">
        <pc:chgData name="Sizz Flair" userId="af38644466e90d59" providerId="LiveId" clId="{C4784091-5AD3-42BB-AC76-A9F0677ABA02}" dt="2024-07-29T14:50:37.830" v="2316" actId="1076"/>
        <pc:sldMkLst>
          <pc:docMk/>
          <pc:sldMk cId="2255312115" sldId="318"/>
        </pc:sldMkLst>
        <pc:spChg chg="mod">
          <ac:chgData name="Sizz Flair" userId="af38644466e90d59" providerId="LiveId" clId="{C4784091-5AD3-42BB-AC76-A9F0677ABA02}" dt="2024-07-29T14:50:37.830" v="2316" actId="1076"/>
          <ac:spMkLst>
            <pc:docMk/>
            <pc:sldMk cId="2255312115" sldId="318"/>
            <ac:spMk id="5" creationId="{7615E86E-E727-6190-C04D-7C7F4FADFBD2}"/>
          </ac:spMkLst>
        </pc:spChg>
        <pc:spChg chg="mod">
          <ac:chgData name="Sizz Flair" userId="af38644466e90d59" providerId="LiveId" clId="{C4784091-5AD3-42BB-AC76-A9F0677ABA02}" dt="2024-07-29T13:13:28.712" v="1900" actId="20577"/>
          <ac:spMkLst>
            <pc:docMk/>
            <pc:sldMk cId="2255312115" sldId="318"/>
            <ac:spMk id="33" creationId="{00000000-0000-0000-0000-000000000000}"/>
          </ac:spMkLst>
        </pc:spChg>
      </pc:sldChg>
      <pc:sldChg chg="modSp add del mod">
        <pc:chgData name="Sizz Flair" userId="af38644466e90d59" providerId="LiveId" clId="{C4784091-5AD3-42BB-AC76-A9F0677ABA02}" dt="2024-07-29T15:07:00.258" v="2327" actId="2696"/>
        <pc:sldMkLst>
          <pc:docMk/>
          <pc:sldMk cId="1223352163" sldId="319"/>
        </pc:sldMkLst>
        <pc:spChg chg="mod">
          <ac:chgData name="Sizz Flair" userId="af38644466e90d59" providerId="LiveId" clId="{C4784091-5AD3-42BB-AC76-A9F0677ABA02}" dt="2024-07-29T15:06:42.925" v="2326" actId="20577"/>
          <ac:spMkLst>
            <pc:docMk/>
            <pc:sldMk cId="1223352163" sldId="319"/>
            <ac:spMk id="33" creationId="{00000000-0000-0000-0000-000000000000}"/>
          </ac:spMkLst>
        </pc:spChg>
      </pc:sldChg>
      <pc:sldChg chg="del">
        <pc:chgData name="Sizz Flair" userId="af38644466e90d59" providerId="LiveId" clId="{C4784091-5AD3-42BB-AC76-A9F0677ABA02}" dt="2024-07-27T10:53:51.200" v="160" actId="47"/>
        <pc:sldMkLst>
          <pc:docMk/>
          <pc:sldMk cId="1889606402" sldId="319"/>
        </pc:sldMkLst>
      </pc:sldChg>
      <pc:sldChg chg="modSp add mod">
        <pc:chgData name="Sizz Flair" userId="af38644466e90d59" providerId="LiveId" clId="{C4784091-5AD3-42BB-AC76-A9F0677ABA02}" dt="2024-07-29T15:28:47.531" v="2723" actId="20577"/>
        <pc:sldMkLst>
          <pc:docMk/>
          <pc:sldMk cId="3124800528" sldId="319"/>
        </pc:sldMkLst>
        <pc:spChg chg="mod">
          <ac:chgData name="Sizz Flair" userId="af38644466e90d59" providerId="LiveId" clId="{C4784091-5AD3-42BB-AC76-A9F0677ABA02}" dt="2024-07-29T15:28:44.015" v="2717" actId="1076"/>
          <ac:spMkLst>
            <pc:docMk/>
            <pc:sldMk cId="3124800528" sldId="319"/>
            <ac:spMk id="5" creationId="{7615E86E-E727-6190-C04D-7C7F4FADFBD2}"/>
          </ac:spMkLst>
        </pc:spChg>
        <pc:spChg chg="mod">
          <ac:chgData name="Sizz Flair" userId="af38644466e90d59" providerId="LiveId" clId="{C4784091-5AD3-42BB-AC76-A9F0677ABA02}" dt="2024-07-29T15:28:47.531" v="2723" actId="20577"/>
          <ac:spMkLst>
            <pc:docMk/>
            <pc:sldMk cId="3124800528" sldId="319"/>
            <ac:spMk id="33" creationId="{00000000-0000-0000-0000-000000000000}"/>
          </ac:spMkLst>
        </pc:spChg>
      </pc:sldChg>
      <pc:sldChg chg="modSp add mod ord">
        <pc:chgData name="Sizz Flair" userId="af38644466e90d59" providerId="LiveId" clId="{C4784091-5AD3-42BB-AC76-A9F0677ABA02}" dt="2024-07-29T15:11:11.950" v="2349" actId="167"/>
        <pc:sldMkLst>
          <pc:docMk/>
          <pc:sldMk cId="2929665554" sldId="320"/>
        </pc:sldMkLst>
        <pc:spChg chg="mod">
          <ac:chgData name="Sizz Flair" userId="af38644466e90d59" providerId="LiveId" clId="{C4784091-5AD3-42BB-AC76-A9F0677ABA02}" dt="2024-07-29T15:09:49.757" v="2343" actId="20577"/>
          <ac:spMkLst>
            <pc:docMk/>
            <pc:sldMk cId="2929665554" sldId="320"/>
            <ac:spMk id="36" creationId="{00000000-0000-0000-0000-000000000000}"/>
          </ac:spMkLst>
        </pc:spChg>
        <pc:picChg chg="mod ord">
          <ac:chgData name="Sizz Flair" userId="af38644466e90d59" providerId="LiveId" clId="{C4784091-5AD3-42BB-AC76-A9F0677ABA02}" dt="2024-07-29T15:11:11.950" v="2349" actId="167"/>
          <ac:picMkLst>
            <pc:docMk/>
            <pc:sldMk cId="2929665554" sldId="320"/>
            <ac:picMk id="7" creationId="{E2C2787C-800E-4BF6-D8B1-E2021506D133}"/>
          </ac:picMkLst>
        </pc:picChg>
      </pc:sldChg>
      <pc:sldChg chg="del">
        <pc:chgData name="Sizz Flair" userId="af38644466e90d59" providerId="LiveId" clId="{C4784091-5AD3-42BB-AC76-A9F0677ABA02}" dt="2024-07-27T10:53:51.200" v="160" actId="47"/>
        <pc:sldMkLst>
          <pc:docMk/>
          <pc:sldMk cId="3628753725" sldId="320"/>
        </pc:sldMkLst>
      </pc:sldChg>
      <pc:sldChg chg="addSp delSp modSp add mod">
        <pc:chgData name="Sizz Flair" userId="af38644466e90d59" providerId="LiveId" clId="{C4784091-5AD3-42BB-AC76-A9F0677ABA02}" dt="2024-07-30T13:18:15.013" v="3914" actId="1076"/>
        <pc:sldMkLst>
          <pc:docMk/>
          <pc:sldMk cId="2724596293" sldId="321"/>
        </pc:sldMkLst>
        <pc:spChg chg="mod">
          <ac:chgData name="Sizz Flair" userId="af38644466e90d59" providerId="LiveId" clId="{C4784091-5AD3-42BB-AC76-A9F0677ABA02}" dt="2024-07-30T08:21:33.219" v="2888" actId="6549"/>
          <ac:spMkLst>
            <pc:docMk/>
            <pc:sldMk cId="2724596293" sldId="321"/>
            <ac:spMk id="3" creationId="{251E9C71-24E3-F986-2F61-129875354C54}"/>
          </ac:spMkLst>
        </pc:spChg>
        <pc:spChg chg="add mod">
          <ac:chgData name="Sizz Flair" userId="af38644466e90d59" providerId="LiveId" clId="{C4784091-5AD3-42BB-AC76-A9F0677ABA02}" dt="2024-07-30T08:21:27.599" v="2886" actId="571"/>
          <ac:spMkLst>
            <pc:docMk/>
            <pc:sldMk cId="2724596293" sldId="321"/>
            <ac:spMk id="4" creationId="{3D81D7F4-AD54-049F-B63A-F0CBF5B0CA0E}"/>
          </ac:spMkLst>
        </pc:spChg>
        <pc:spChg chg="mod">
          <ac:chgData name="Sizz Flair" userId="af38644466e90d59" providerId="LiveId" clId="{C4784091-5AD3-42BB-AC76-A9F0677ABA02}" dt="2024-07-30T09:36:03.891" v="2929" actId="20577"/>
          <ac:spMkLst>
            <pc:docMk/>
            <pc:sldMk cId="2724596293" sldId="321"/>
            <ac:spMk id="5" creationId="{7615E86E-E727-6190-C04D-7C7F4FADFBD2}"/>
          </ac:spMkLst>
        </pc:spChg>
        <pc:spChg chg="add del">
          <ac:chgData name="Sizz Flair" userId="af38644466e90d59" providerId="LiveId" clId="{C4784091-5AD3-42BB-AC76-A9F0677ABA02}" dt="2024-07-30T09:37:20.508" v="2931" actId="22"/>
          <ac:spMkLst>
            <pc:docMk/>
            <pc:sldMk cId="2724596293" sldId="321"/>
            <ac:spMk id="9" creationId="{9F104CA4-1F1B-17CA-CB99-E6811EA48E36}"/>
          </ac:spMkLst>
        </pc:spChg>
        <pc:spChg chg="add mod">
          <ac:chgData name="Sizz Flair" userId="af38644466e90d59" providerId="LiveId" clId="{C4784091-5AD3-42BB-AC76-A9F0677ABA02}" dt="2024-07-30T13:18:15.013" v="3914" actId="1076"/>
          <ac:spMkLst>
            <pc:docMk/>
            <pc:sldMk cId="2724596293" sldId="321"/>
            <ac:spMk id="10" creationId="{E4BC502A-4B85-5404-646F-2BC9AF2DFA5D}"/>
          </ac:spMkLst>
        </pc:spChg>
        <pc:spChg chg="mod">
          <ac:chgData name="Sizz Flair" userId="af38644466e90d59" providerId="LiveId" clId="{C4784091-5AD3-42BB-AC76-A9F0677ABA02}" dt="2024-07-29T15:29:02.621" v="2732" actId="20577"/>
          <ac:spMkLst>
            <pc:docMk/>
            <pc:sldMk cId="2724596293" sldId="321"/>
            <ac:spMk id="33" creationId="{00000000-0000-0000-0000-000000000000}"/>
          </ac:spMkLst>
        </pc:spChg>
        <pc:picChg chg="add mod">
          <ac:chgData name="Sizz Flair" userId="af38644466e90d59" providerId="LiveId" clId="{C4784091-5AD3-42BB-AC76-A9F0677ABA02}" dt="2024-07-30T11:39:53.511" v="3742" actId="1076"/>
          <ac:picMkLst>
            <pc:docMk/>
            <pc:sldMk cId="2724596293" sldId="321"/>
            <ac:picMk id="7" creationId="{9FD68AAD-08C0-1E18-6E61-7F6AB1237BDB}"/>
          </ac:picMkLst>
        </pc:picChg>
      </pc:sldChg>
      <pc:sldChg chg="del">
        <pc:chgData name="Sizz Flair" userId="af38644466e90d59" providerId="LiveId" clId="{C4784091-5AD3-42BB-AC76-A9F0677ABA02}" dt="2024-07-27T10:53:51.200" v="160" actId="47"/>
        <pc:sldMkLst>
          <pc:docMk/>
          <pc:sldMk cId="4021234804" sldId="321"/>
        </pc:sldMkLst>
      </pc:sldChg>
      <pc:sldChg chg="del">
        <pc:chgData name="Sizz Flair" userId="af38644466e90d59" providerId="LiveId" clId="{C4784091-5AD3-42BB-AC76-A9F0677ABA02}" dt="2024-07-27T10:53:51.200" v="160" actId="47"/>
        <pc:sldMkLst>
          <pc:docMk/>
          <pc:sldMk cId="2672640992" sldId="322"/>
        </pc:sldMkLst>
      </pc:sldChg>
      <pc:sldChg chg="addSp delSp modSp add mod">
        <pc:chgData name="Sizz Flair" userId="af38644466e90d59" providerId="LiveId" clId="{C4784091-5AD3-42BB-AC76-A9F0677ABA02}" dt="2024-07-30T09:45:51.851" v="3145"/>
        <pc:sldMkLst>
          <pc:docMk/>
          <pc:sldMk cId="3706351547" sldId="322"/>
        </pc:sldMkLst>
        <pc:spChg chg="del mod">
          <ac:chgData name="Sizz Flair" userId="af38644466e90d59" providerId="LiveId" clId="{C4784091-5AD3-42BB-AC76-A9F0677ABA02}" dt="2024-07-30T09:45:51.851" v="3145"/>
          <ac:spMkLst>
            <pc:docMk/>
            <pc:sldMk cId="3706351547" sldId="322"/>
            <ac:spMk id="5" creationId="{7615E86E-E727-6190-C04D-7C7F4FADFBD2}"/>
          </ac:spMkLst>
        </pc:spChg>
        <pc:spChg chg="mod">
          <ac:chgData name="Sizz Flair" userId="af38644466e90d59" providerId="LiveId" clId="{C4784091-5AD3-42BB-AC76-A9F0677ABA02}" dt="2024-07-30T09:39:12.930" v="3135" actId="20577"/>
          <ac:spMkLst>
            <pc:docMk/>
            <pc:sldMk cId="3706351547" sldId="322"/>
            <ac:spMk id="33" creationId="{00000000-0000-0000-0000-000000000000}"/>
          </ac:spMkLst>
        </pc:spChg>
        <pc:picChg chg="add del">
          <ac:chgData name="Sizz Flair" userId="af38644466e90d59" providerId="LiveId" clId="{C4784091-5AD3-42BB-AC76-A9F0677ABA02}" dt="2024-07-30T09:45:41.098" v="3139" actId="22"/>
          <ac:picMkLst>
            <pc:docMk/>
            <pc:sldMk cId="3706351547" sldId="322"/>
            <ac:picMk id="6" creationId="{5E30A668-B7E3-C3D4-0108-77EE114F7579}"/>
          </ac:picMkLst>
        </pc:picChg>
        <pc:picChg chg="del mod">
          <ac:chgData name="Sizz Flair" userId="af38644466e90d59" providerId="LiveId" clId="{C4784091-5AD3-42BB-AC76-A9F0677ABA02}" dt="2024-07-30T09:39:16.126" v="3137" actId="478"/>
          <ac:picMkLst>
            <pc:docMk/>
            <pc:sldMk cId="3706351547" sldId="322"/>
            <ac:picMk id="7" creationId="{9FD68AAD-08C0-1E18-6E61-7F6AB1237BDB}"/>
          </ac:picMkLst>
        </pc:picChg>
        <pc:picChg chg="add mod">
          <ac:chgData name="Sizz Flair" userId="af38644466e90d59" providerId="LiveId" clId="{C4784091-5AD3-42BB-AC76-A9F0677ABA02}" dt="2024-07-30T09:45:51.234" v="3143" actId="14100"/>
          <ac:picMkLst>
            <pc:docMk/>
            <pc:sldMk cId="3706351547" sldId="322"/>
            <ac:picMk id="9" creationId="{97025B8A-D27A-21B9-B311-737AC1E441B2}"/>
          </ac:picMkLst>
        </pc:picChg>
      </pc:sldChg>
      <pc:sldChg chg="modSp add mod">
        <pc:chgData name="Sizz Flair" userId="af38644466e90d59" providerId="LiveId" clId="{C4784091-5AD3-42BB-AC76-A9F0677ABA02}" dt="2024-07-30T10:36:27.202" v="3519" actId="14826"/>
        <pc:sldMkLst>
          <pc:docMk/>
          <pc:sldMk cId="2200101655" sldId="323"/>
        </pc:sldMkLst>
        <pc:spChg chg="mod">
          <ac:chgData name="Sizz Flair" userId="af38644466e90d59" providerId="LiveId" clId="{C4784091-5AD3-42BB-AC76-A9F0677ABA02}" dt="2024-07-30T10:31:34.063" v="3518" actId="20577"/>
          <ac:spMkLst>
            <pc:docMk/>
            <pc:sldMk cId="2200101655" sldId="323"/>
            <ac:spMk id="33" creationId="{00000000-0000-0000-0000-000000000000}"/>
          </ac:spMkLst>
        </pc:spChg>
        <pc:picChg chg="mod">
          <ac:chgData name="Sizz Flair" userId="af38644466e90d59" providerId="LiveId" clId="{C4784091-5AD3-42BB-AC76-A9F0677ABA02}" dt="2024-07-30T10:36:27.202" v="3519" actId="14826"/>
          <ac:picMkLst>
            <pc:docMk/>
            <pc:sldMk cId="2200101655" sldId="323"/>
            <ac:picMk id="9" creationId="{97025B8A-D27A-21B9-B311-737AC1E441B2}"/>
          </ac:picMkLst>
        </pc:picChg>
      </pc:sldChg>
      <pc:sldChg chg="del">
        <pc:chgData name="Sizz Flair" userId="af38644466e90d59" providerId="LiveId" clId="{C4784091-5AD3-42BB-AC76-A9F0677ABA02}" dt="2024-07-27T10:53:51.200" v="160" actId="47"/>
        <pc:sldMkLst>
          <pc:docMk/>
          <pc:sldMk cId="2983569516" sldId="323"/>
        </pc:sldMkLst>
      </pc:sldChg>
      <pc:sldChg chg="del">
        <pc:chgData name="Sizz Flair" userId="af38644466e90d59" providerId="LiveId" clId="{C4784091-5AD3-42BB-AC76-A9F0677ABA02}" dt="2024-07-27T10:53:51.200" v="160" actId="47"/>
        <pc:sldMkLst>
          <pc:docMk/>
          <pc:sldMk cId="2928040678" sldId="324"/>
        </pc:sldMkLst>
      </pc:sldChg>
      <pc:sldChg chg="modSp add mod ord">
        <pc:chgData name="Sizz Flair" userId="af38644466e90d59" providerId="LiveId" clId="{C4784091-5AD3-42BB-AC76-A9F0677ABA02}" dt="2024-07-30T10:31:24.883" v="3503" actId="20577"/>
        <pc:sldMkLst>
          <pc:docMk/>
          <pc:sldMk cId="4223512973" sldId="324"/>
        </pc:sldMkLst>
        <pc:spChg chg="mod">
          <ac:chgData name="Sizz Flair" userId="af38644466e90d59" providerId="LiveId" clId="{C4784091-5AD3-42BB-AC76-A9F0677ABA02}" dt="2024-07-30T09:57:01.192" v="3249"/>
          <ac:spMkLst>
            <pc:docMk/>
            <pc:sldMk cId="4223512973" sldId="324"/>
            <ac:spMk id="3" creationId="{251E9C71-24E3-F986-2F61-129875354C54}"/>
          </ac:spMkLst>
        </pc:spChg>
        <pc:spChg chg="mod">
          <ac:chgData name="Sizz Flair" userId="af38644466e90d59" providerId="LiveId" clId="{C4784091-5AD3-42BB-AC76-A9F0677ABA02}" dt="2024-07-30T10:17:55.829" v="3489" actId="33524"/>
          <ac:spMkLst>
            <pc:docMk/>
            <pc:sldMk cId="4223512973" sldId="324"/>
            <ac:spMk id="5" creationId="{7615E86E-E727-6190-C04D-7C7F4FADFBD2}"/>
          </ac:spMkLst>
        </pc:spChg>
        <pc:spChg chg="mod">
          <ac:chgData name="Sizz Flair" userId="af38644466e90d59" providerId="LiveId" clId="{C4784091-5AD3-42BB-AC76-A9F0677ABA02}" dt="2024-07-30T10:31:24.883" v="3503" actId="20577"/>
          <ac:spMkLst>
            <pc:docMk/>
            <pc:sldMk cId="4223512973" sldId="324"/>
            <ac:spMk id="33" creationId="{00000000-0000-0000-0000-000000000000}"/>
          </ac:spMkLst>
        </pc:spChg>
        <pc:picChg chg="mod">
          <ac:chgData name="Sizz Flair" userId="af38644466e90d59" providerId="LiveId" clId="{C4784091-5AD3-42BB-AC76-A9F0677ABA02}" dt="2024-07-30T09:54:39.551" v="3235" actId="14826"/>
          <ac:picMkLst>
            <pc:docMk/>
            <pc:sldMk cId="4223512973" sldId="324"/>
            <ac:picMk id="7" creationId="{9FD68AAD-08C0-1E18-6E61-7F6AB1237BDB}"/>
          </ac:picMkLst>
        </pc:picChg>
      </pc:sldChg>
      <pc:sldChg chg="addSp delSp modSp add mod">
        <pc:chgData name="Sizz Flair" userId="af38644466e90d59" providerId="LiveId" clId="{C4784091-5AD3-42BB-AC76-A9F0677ABA02}" dt="2024-07-30T10:41:34.227" v="3738" actId="1076"/>
        <pc:sldMkLst>
          <pc:docMk/>
          <pc:sldMk cId="512597858" sldId="325"/>
        </pc:sldMkLst>
        <pc:spChg chg="add mod">
          <ac:chgData name="Sizz Flair" userId="af38644466e90d59" providerId="LiveId" clId="{C4784091-5AD3-42BB-AC76-A9F0677ABA02}" dt="2024-07-30T10:41:34.227" v="3738" actId="1076"/>
          <ac:spMkLst>
            <pc:docMk/>
            <pc:sldMk cId="512597858" sldId="325"/>
            <ac:spMk id="4" creationId="{F7E11F01-A12C-3036-AF44-4CFCB7BDB976}"/>
          </ac:spMkLst>
        </pc:spChg>
        <pc:spChg chg="mod">
          <ac:chgData name="Sizz Flair" userId="af38644466e90d59" providerId="LiveId" clId="{C4784091-5AD3-42BB-AC76-A9F0677ABA02}" dt="2024-07-30T10:41:27.245" v="3737" actId="1076"/>
          <ac:spMkLst>
            <pc:docMk/>
            <pc:sldMk cId="512597858" sldId="325"/>
            <ac:spMk id="33" creationId="{00000000-0000-0000-0000-000000000000}"/>
          </ac:spMkLst>
        </pc:spChg>
        <pc:picChg chg="del">
          <ac:chgData name="Sizz Flair" userId="af38644466e90d59" providerId="LiveId" clId="{C4784091-5AD3-42BB-AC76-A9F0677ABA02}" dt="2024-07-30T10:38:28.441" v="3532" actId="478"/>
          <ac:picMkLst>
            <pc:docMk/>
            <pc:sldMk cId="512597858" sldId="325"/>
            <ac:picMk id="9" creationId="{97025B8A-D27A-21B9-B311-737AC1E441B2}"/>
          </ac:picMkLst>
        </pc:picChg>
      </pc:sldChg>
      <pc:sldChg chg="del">
        <pc:chgData name="Sizz Flair" userId="af38644466e90d59" providerId="LiveId" clId="{C4784091-5AD3-42BB-AC76-A9F0677ABA02}" dt="2024-07-27T10:53:51.200" v="160" actId="47"/>
        <pc:sldMkLst>
          <pc:docMk/>
          <pc:sldMk cId="2787696743" sldId="325"/>
        </pc:sldMkLst>
      </pc:sldChg>
      <pc:sldChg chg="del">
        <pc:chgData name="Sizz Flair" userId="af38644466e90d59" providerId="LiveId" clId="{C4784091-5AD3-42BB-AC76-A9F0677ABA02}" dt="2024-07-27T10:53:51.200" v="160" actId="47"/>
        <pc:sldMkLst>
          <pc:docMk/>
          <pc:sldMk cId="378561071" sldId="326"/>
        </pc:sldMkLst>
      </pc:sldChg>
      <pc:sldChg chg="delSp modSp add mod">
        <pc:chgData name="Sizz Flair" userId="af38644466e90d59" providerId="LiveId" clId="{C4784091-5AD3-42BB-AC76-A9F0677ABA02}" dt="2024-07-30T13:37:49.748" v="3920" actId="1076"/>
        <pc:sldMkLst>
          <pc:docMk/>
          <pc:sldMk cId="3906709132" sldId="326"/>
        </pc:sldMkLst>
        <pc:spChg chg="del">
          <ac:chgData name="Sizz Flair" userId="af38644466e90d59" providerId="LiveId" clId="{C4784091-5AD3-42BB-AC76-A9F0677ABA02}" dt="2024-07-30T13:36:50.669" v="3918" actId="478"/>
          <ac:spMkLst>
            <pc:docMk/>
            <pc:sldMk cId="3906709132" sldId="326"/>
            <ac:spMk id="5" creationId="{7615E86E-E727-6190-C04D-7C7F4FADFBD2}"/>
          </ac:spMkLst>
        </pc:spChg>
        <pc:spChg chg="del">
          <ac:chgData name="Sizz Flair" userId="af38644466e90d59" providerId="LiveId" clId="{C4784091-5AD3-42BB-AC76-A9F0677ABA02}" dt="2024-07-30T13:36:48.749" v="3917" actId="478"/>
          <ac:spMkLst>
            <pc:docMk/>
            <pc:sldMk cId="3906709132" sldId="326"/>
            <ac:spMk id="10" creationId="{E4BC502A-4B85-5404-646F-2BC9AF2DFA5D}"/>
          </ac:spMkLst>
        </pc:spChg>
        <pc:picChg chg="mod">
          <ac:chgData name="Sizz Flair" userId="af38644466e90d59" providerId="LiveId" clId="{C4784091-5AD3-42BB-AC76-A9F0677ABA02}" dt="2024-07-30T13:37:49.748" v="3920" actId="1076"/>
          <ac:picMkLst>
            <pc:docMk/>
            <pc:sldMk cId="3906709132" sldId="326"/>
            <ac:picMk id="7" creationId="{9FD68AAD-08C0-1E18-6E61-7F6AB1237BDB}"/>
          </ac:picMkLst>
        </pc:picChg>
      </pc:sldChg>
      <pc:sldChg chg="addSp delSp modSp add mod">
        <pc:chgData name="Sizz Flair" userId="af38644466e90d59" providerId="LiveId" clId="{C4784091-5AD3-42BB-AC76-A9F0677ABA02}" dt="2024-07-30T13:48:56.629" v="3980" actId="1076"/>
        <pc:sldMkLst>
          <pc:docMk/>
          <pc:sldMk cId="103311731" sldId="327"/>
        </pc:sldMkLst>
        <pc:spChg chg="mod">
          <ac:chgData name="Sizz Flair" userId="af38644466e90d59" providerId="LiveId" clId="{C4784091-5AD3-42BB-AC76-A9F0677ABA02}" dt="2024-07-30T13:45:14.007" v="3971" actId="6549"/>
          <ac:spMkLst>
            <pc:docMk/>
            <pc:sldMk cId="103311731" sldId="327"/>
            <ac:spMk id="3" creationId="{251E9C71-24E3-F986-2F61-129875354C54}"/>
          </ac:spMkLst>
        </pc:spChg>
        <pc:spChg chg="del">
          <ac:chgData name="Sizz Flair" userId="af38644466e90d59" providerId="LiveId" clId="{C4784091-5AD3-42BB-AC76-A9F0677ABA02}" dt="2024-07-30T13:44:23.901" v="3960" actId="478"/>
          <ac:spMkLst>
            <pc:docMk/>
            <pc:sldMk cId="103311731" sldId="327"/>
            <ac:spMk id="4" creationId="{F7E11F01-A12C-3036-AF44-4CFCB7BDB976}"/>
          </ac:spMkLst>
        </pc:spChg>
        <pc:spChg chg="mod">
          <ac:chgData name="Sizz Flair" userId="af38644466e90d59" providerId="LiveId" clId="{C4784091-5AD3-42BB-AC76-A9F0677ABA02}" dt="2024-07-30T13:44:21.012" v="3959" actId="20577"/>
          <ac:spMkLst>
            <pc:docMk/>
            <pc:sldMk cId="103311731" sldId="327"/>
            <ac:spMk id="33" creationId="{00000000-0000-0000-0000-000000000000}"/>
          </ac:spMkLst>
        </pc:spChg>
        <pc:picChg chg="add mod">
          <ac:chgData name="Sizz Flair" userId="af38644466e90d59" providerId="LiveId" clId="{C4784091-5AD3-42BB-AC76-A9F0677ABA02}" dt="2024-07-30T13:44:43.183" v="3964" actId="1076"/>
          <ac:picMkLst>
            <pc:docMk/>
            <pc:sldMk cId="103311731" sldId="327"/>
            <ac:picMk id="6" creationId="{119E93F1-7696-5BA6-2C75-B35A340D92FB}"/>
          </ac:picMkLst>
        </pc:picChg>
        <pc:picChg chg="add mod">
          <ac:chgData name="Sizz Flair" userId="af38644466e90d59" providerId="LiveId" clId="{C4784091-5AD3-42BB-AC76-A9F0677ABA02}" dt="2024-07-30T13:48:56.629" v="3980" actId="1076"/>
          <ac:picMkLst>
            <pc:docMk/>
            <pc:sldMk cId="103311731" sldId="327"/>
            <ac:picMk id="8" creationId="{44733C08-46CC-B185-3690-E2FFD787D653}"/>
          </ac:picMkLst>
        </pc:picChg>
      </pc:sldChg>
      <pc:sldChg chg="del">
        <pc:chgData name="Sizz Flair" userId="af38644466e90d59" providerId="LiveId" clId="{C4784091-5AD3-42BB-AC76-A9F0677ABA02}" dt="2024-07-27T10:53:51.200" v="160" actId="47"/>
        <pc:sldMkLst>
          <pc:docMk/>
          <pc:sldMk cId="3446954360" sldId="327"/>
        </pc:sldMkLst>
      </pc:sldChg>
      <pc:sldChg chg="addSp delSp modSp add mod ord">
        <pc:chgData name="Sizz Flair" userId="af38644466e90d59" providerId="LiveId" clId="{C4784091-5AD3-42BB-AC76-A9F0677ABA02}" dt="2024-07-30T13:50:15.664" v="4000" actId="20577"/>
        <pc:sldMkLst>
          <pc:docMk/>
          <pc:sldMk cId="235183745" sldId="328"/>
        </pc:sldMkLst>
        <pc:spChg chg="mod">
          <ac:chgData name="Sizz Flair" userId="af38644466e90d59" providerId="LiveId" clId="{C4784091-5AD3-42BB-AC76-A9F0677ABA02}" dt="2024-07-30T13:42:21.542" v="3946"/>
          <ac:spMkLst>
            <pc:docMk/>
            <pc:sldMk cId="235183745" sldId="328"/>
            <ac:spMk id="9" creationId="{2EEDDDA2-469C-6108-0CF0-76249264109F}"/>
          </ac:spMkLst>
        </pc:spChg>
        <pc:spChg chg="mod">
          <ac:chgData name="Sizz Flair" userId="af38644466e90d59" providerId="LiveId" clId="{C4784091-5AD3-42BB-AC76-A9F0677ABA02}" dt="2024-07-30T13:50:15.664" v="4000" actId="20577"/>
          <ac:spMkLst>
            <pc:docMk/>
            <pc:sldMk cId="235183745" sldId="328"/>
            <ac:spMk id="36" creationId="{00000000-0000-0000-0000-000000000000}"/>
          </ac:spMkLst>
        </pc:spChg>
        <pc:picChg chg="add mod">
          <ac:chgData name="Sizz Flair" userId="af38644466e90d59" providerId="LiveId" clId="{C4784091-5AD3-42BB-AC76-A9F0677ABA02}" dt="2024-07-30T13:41:26.129" v="3936" actId="1076"/>
          <ac:picMkLst>
            <pc:docMk/>
            <pc:sldMk cId="235183745" sldId="328"/>
            <ac:picMk id="3" creationId="{AE2C0090-E668-6005-46B5-BB2C2E495D25}"/>
          </ac:picMkLst>
        </pc:picChg>
        <pc:picChg chg="add mod">
          <ac:chgData name="Sizz Flair" userId="af38644466e90d59" providerId="LiveId" clId="{C4784091-5AD3-42BB-AC76-A9F0677ABA02}" dt="2024-07-30T13:42:04.123" v="3941" actId="1076"/>
          <ac:picMkLst>
            <pc:docMk/>
            <pc:sldMk cId="235183745" sldId="328"/>
            <ac:picMk id="5" creationId="{DA1644AD-A78C-5BED-F665-DF1D584A9AE6}"/>
          </ac:picMkLst>
        </pc:picChg>
        <pc:picChg chg="del">
          <ac:chgData name="Sizz Flair" userId="af38644466e90d59" providerId="LiveId" clId="{C4784091-5AD3-42BB-AC76-A9F0677ABA02}" dt="2024-07-30T13:41:09.770" v="3935" actId="478"/>
          <ac:picMkLst>
            <pc:docMk/>
            <pc:sldMk cId="235183745" sldId="328"/>
            <ac:picMk id="7" creationId="{E2C2787C-800E-4BF6-D8B1-E2021506D133}"/>
          </ac:picMkLst>
        </pc:picChg>
      </pc:sldChg>
      <pc:sldChg chg="del">
        <pc:chgData name="Sizz Flair" userId="af38644466e90d59" providerId="LiveId" clId="{C4784091-5AD3-42BB-AC76-A9F0677ABA02}" dt="2024-07-27T10:53:51.200" v="160" actId="47"/>
        <pc:sldMkLst>
          <pc:docMk/>
          <pc:sldMk cId="4017196388" sldId="328"/>
        </pc:sldMkLst>
      </pc:sldChg>
      <pc:sldChg chg="delSp modSp add mod">
        <pc:chgData name="Sizz Flair" userId="af38644466e90d59" providerId="LiveId" clId="{C4784091-5AD3-42BB-AC76-A9F0677ABA02}" dt="2024-07-30T13:48:17.381" v="3978" actId="14100"/>
        <pc:sldMkLst>
          <pc:docMk/>
          <pc:sldMk cId="2703039345" sldId="329"/>
        </pc:sldMkLst>
        <pc:picChg chg="del">
          <ac:chgData name="Sizz Flair" userId="af38644466e90d59" providerId="LiveId" clId="{C4784091-5AD3-42BB-AC76-A9F0677ABA02}" dt="2024-07-30T13:45:27.025" v="3973" actId="478"/>
          <ac:picMkLst>
            <pc:docMk/>
            <pc:sldMk cId="2703039345" sldId="329"/>
            <ac:picMk id="6" creationId="{119E93F1-7696-5BA6-2C75-B35A340D92FB}"/>
          </ac:picMkLst>
        </pc:picChg>
        <pc:picChg chg="mod">
          <ac:chgData name="Sizz Flair" userId="af38644466e90d59" providerId="LiveId" clId="{C4784091-5AD3-42BB-AC76-A9F0677ABA02}" dt="2024-07-30T13:48:17.381" v="3978" actId="14100"/>
          <ac:picMkLst>
            <pc:docMk/>
            <pc:sldMk cId="2703039345" sldId="329"/>
            <ac:picMk id="8" creationId="{44733C08-46CC-B185-3690-E2FFD787D653}"/>
          </ac:picMkLst>
        </pc:picChg>
      </pc:sldChg>
      <pc:sldChg chg="del">
        <pc:chgData name="Sizz Flair" userId="af38644466e90d59" providerId="LiveId" clId="{C4784091-5AD3-42BB-AC76-A9F0677ABA02}" dt="2024-07-27T10:53:51.200" v="160" actId="47"/>
        <pc:sldMkLst>
          <pc:docMk/>
          <pc:sldMk cId="4085454335" sldId="329"/>
        </pc:sldMkLst>
      </pc:sldChg>
      <pc:sldChg chg="delSp modSp add mod ord">
        <pc:chgData name="Sizz Flair" userId="af38644466e90d59" providerId="LiveId" clId="{C4784091-5AD3-42BB-AC76-A9F0677ABA02}" dt="2024-07-30T13:50:42.051" v="4018" actId="478"/>
        <pc:sldMkLst>
          <pc:docMk/>
          <pc:sldMk cId="438753673" sldId="330"/>
        </pc:sldMkLst>
        <pc:spChg chg="del">
          <ac:chgData name="Sizz Flair" userId="af38644466e90d59" providerId="LiveId" clId="{C4784091-5AD3-42BB-AC76-A9F0677ABA02}" dt="2024-07-30T13:50:42.051" v="4018" actId="478"/>
          <ac:spMkLst>
            <pc:docMk/>
            <pc:sldMk cId="438753673" sldId="330"/>
            <ac:spMk id="9" creationId="{2EEDDDA2-469C-6108-0CF0-76249264109F}"/>
          </ac:spMkLst>
        </pc:spChg>
        <pc:spChg chg="mod">
          <ac:chgData name="Sizz Flair" userId="af38644466e90d59" providerId="LiveId" clId="{C4784091-5AD3-42BB-AC76-A9F0677ABA02}" dt="2024-07-30T13:50:28.594" v="4015" actId="20577"/>
          <ac:spMkLst>
            <pc:docMk/>
            <pc:sldMk cId="438753673" sldId="330"/>
            <ac:spMk id="36" creationId="{00000000-0000-0000-0000-000000000000}"/>
          </ac:spMkLst>
        </pc:spChg>
        <pc:picChg chg="del">
          <ac:chgData name="Sizz Flair" userId="af38644466e90d59" providerId="LiveId" clId="{C4784091-5AD3-42BB-AC76-A9F0677ABA02}" dt="2024-07-30T13:50:32.513" v="4016" actId="478"/>
          <ac:picMkLst>
            <pc:docMk/>
            <pc:sldMk cId="438753673" sldId="330"/>
            <ac:picMk id="3" creationId="{AE2C0090-E668-6005-46B5-BB2C2E495D25}"/>
          </ac:picMkLst>
        </pc:picChg>
        <pc:picChg chg="del">
          <ac:chgData name="Sizz Flair" userId="af38644466e90d59" providerId="LiveId" clId="{C4784091-5AD3-42BB-AC76-A9F0677ABA02}" dt="2024-07-30T13:50:34.585" v="4017" actId="478"/>
          <ac:picMkLst>
            <pc:docMk/>
            <pc:sldMk cId="438753673" sldId="330"/>
            <ac:picMk id="5" creationId="{DA1644AD-A78C-5BED-F665-DF1D584A9AE6}"/>
          </ac:picMkLst>
        </pc:picChg>
      </pc:sldChg>
      <pc:sldChg chg="del">
        <pc:chgData name="Sizz Flair" userId="af38644466e90d59" providerId="LiveId" clId="{C4784091-5AD3-42BB-AC76-A9F0677ABA02}" dt="2024-07-27T10:53:51.200" v="160" actId="47"/>
        <pc:sldMkLst>
          <pc:docMk/>
          <pc:sldMk cId="875092284" sldId="330"/>
        </pc:sldMkLst>
      </pc:sldChg>
      <pc:sldChg chg="modSp add mod ord">
        <pc:chgData name="Sizz Flair" userId="af38644466e90d59" providerId="LiveId" clId="{C4784091-5AD3-42BB-AC76-A9F0677ABA02}" dt="2024-07-30T14:10:40.992" v="4645" actId="1076"/>
        <pc:sldMkLst>
          <pc:docMk/>
          <pc:sldMk cId="2203957970" sldId="331"/>
        </pc:sldMkLst>
        <pc:spChg chg="mod">
          <ac:chgData name="Sizz Flair" userId="af38644466e90d59" providerId="LiveId" clId="{C4784091-5AD3-42BB-AC76-A9F0677ABA02}" dt="2024-07-30T14:10:40.992" v="4645" actId="1076"/>
          <ac:spMkLst>
            <pc:docMk/>
            <pc:sldMk cId="2203957970" sldId="331"/>
            <ac:spMk id="4" creationId="{F7E11F01-A12C-3036-AF44-4CFCB7BDB976}"/>
          </ac:spMkLst>
        </pc:spChg>
        <pc:spChg chg="mod">
          <ac:chgData name="Sizz Flair" userId="af38644466e90d59" providerId="LiveId" clId="{C4784091-5AD3-42BB-AC76-A9F0677ABA02}" dt="2024-07-30T13:51:02.426" v="4031" actId="20577"/>
          <ac:spMkLst>
            <pc:docMk/>
            <pc:sldMk cId="2203957970" sldId="331"/>
            <ac:spMk id="33" creationId="{00000000-0000-0000-0000-000000000000}"/>
          </ac:spMkLst>
        </pc:spChg>
      </pc:sldChg>
      <pc:sldChg chg="del">
        <pc:chgData name="Sizz Flair" userId="af38644466e90d59" providerId="LiveId" clId="{C4784091-5AD3-42BB-AC76-A9F0677ABA02}" dt="2024-07-27T10:53:51.200" v="160" actId="47"/>
        <pc:sldMkLst>
          <pc:docMk/>
          <pc:sldMk cId="2450612911" sldId="331"/>
        </pc:sldMkLst>
      </pc:sldChg>
      <pc:sldChg chg="modSp add mod">
        <pc:chgData name="Sizz Flair" userId="af38644466e90d59" providerId="LiveId" clId="{C4784091-5AD3-42BB-AC76-A9F0677ABA02}" dt="2024-07-30T14:13:50.118" v="4902" actId="20577"/>
        <pc:sldMkLst>
          <pc:docMk/>
          <pc:sldMk cId="1419957330" sldId="332"/>
        </pc:sldMkLst>
        <pc:spChg chg="mod">
          <ac:chgData name="Sizz Flair" userId="af38644466e90d59" providerId="LiveId" clId="{C4784091-5AD3-42BB-AC76-A9F0677ABA02}" dt="2024-07-30T14:13:50.118" v="4902" actId="20577"/>
          <ac:spMkLst>
            <pc:docMk/>
            <pc:sldMk cId="1419957330" sldId="332"/>
            <ac:spMk id="4" creationId="{F7E11F01-A12C-3036-AF44-4CFCB7BDB976}"/>
          </ac:spMkLst>
        </pc:spChg>
        <pc:spChg chg="mod">
          <ac:chgData name="Sizz Flair" userId="af38644466e90d59" providerId="LiveId" clId="{C4784091-5AD3-42BB-AC76-A9F0677ABA02}" dt="2024-07-30T14:11:07.393" v="4659" actId="20577"/>
          <ac:spMkLst>
            <pc:docMk/>
            <pc:sldMk cId="1419957330" sldId="332"/>
            <ac:spMk id="33" creationId="{00000000-0000-0000-0000-000000000000}"/>
          </ac:spMkLst>
        </pc:spChg>
      </pc:sldChg>
      <pc:sldChg chg="del">
        <pc:chgData name="Sizz Flair" userId="af38644466e90d59" providerId="LiveId" clId="{C4784091-5AD3-42BB-AC76-A9F0677ABA02}" dt="2024-07-27T10:53:51.200" v="160" actId="47"/>
        <pc:sldMkLst>
          <pc:docMk/>
          <pc:sldMk cId="2920157054" sldId="332"/>
        </pc:sldMkLst>
      </pc:sldChg>
      <pc:sldChg chg="del">
        <pc:chgData name="Sizz Flair" userId="af38644466e90d59" providerId="LiveId" clId="{C4784091-5AD3-42BB-AC76-A9F0677ABA02}" dt="2024-07-27T10:53:51.200" v="160" actId="47"/>
        <pc:sldMkLst>
          <pc:docMk/>
          <pc:sldMk cId="1902578492" sldId="333"/>
        </pc:sldMkLst>
      </pc:sldChg>
      <pc:sldChg chg="del">
        <pc:chgData name="Sizz Flair" userId="af38644466e90d59" providerId="LiveId" clId="{C4784091-5AD3-42BB-AC76-A9F0677ABA02}" dt="2024-07-27T10:53:51.200" v="160" actId="47"/>
        <pc:sldMkLst>
          <pc:docMk/>
          <pc:sldMk cId="1900493123" sldId="334"/>
        </pc:sldMkLst>
      </pc:sldChg>
    </pc:docChg>
  </pc:docChgLst>
  <pc:docChgLst>
    <pc:chgData name="Sizz Flair" userId="af38644466e90d59" providerId="LiveId" clId="{4DA5D46C-2DCE-4458-BEA1-21F3F1FCD89E}"/>
    <pc:docChg chg="undo redo custSel addSld delSld modSld sldOrd">
      <pc:chgData name="Sizz Flair" userId="af38644466e90d59" providerId="LiveId" clId="{4DA5D46C-2DCE-4458-BEA1-21F3F1FCD89E}" dt="2024-10-08T03:49:09.296" v="7129"/>
      <pc:docMkLst>
        <pc:docMk/>
      </pc:docMkLst>
      <pc:sldChg chg="modSp mod">
        <pc:chgData name="Sizz Flair" userId="af38644466e90d59" providerId="LiveId" clId="{4DA5D46C-2DCE-4458-BEA1-21F3F1FCD89E}" dt="2024-10-08T03:49:09.296" v="7129"/>
        <pc:sldMkLst>
          <pc:docMk/>
          <pc:sldMk cId="3047199212" sldId="256"/>
        </pc:sldMkLst>
        <pc:spChg chg="mod">
          <ac:chgData name="Sizz Flair" userId="af38644466e90d59" providerId="LiveId" clId="{4DA5D46C-2DCE-4458-BEA1-21F3F1FCD89E}" dt="2024-09-27T04:38:01.421" v="88" actId="20577"/>
          <ac:spMkLst>
            <pc:docMk/>
            <pc:sldMk cId="3047199212" sldId="256"/>
            <ac:spMk id="14" creationId="{00000000-0000-0000-0000-000000000000}"/>
          </ac:spMkLst>
        </pc:spChg>
        <pc:spChg chg="mod">
          <ac:chgData name="Sizz Flair" userId="af38644466e90d59" providerId="LiveId" clId="{4DA5D46C-2DCE-4458-BEA1-21F3F1FCD89E}" dt="2024-10-08T03:49:09.296" v="7129"/>
          <ac:spMkLst>
            <pc:docMk/>
            <pc:sldMk cId="3047199212" sldId="256"/>
            <ac:spMk id="15" creationId="{00000000-0000-0000-0000-000000000000}"/>
          </ac:spMkLst>
        </pc:spChg>
      </pc:sldChg>
      <pc:sldChg chg="modSp mod">
        <pc:chgData name="Sizz Flair" userId="af38644466e90d59" providerId="LiveId" clId="{4DA5D46C-2DCE-4458-BEA1-21F3F1FCD89E}" dt="2024-10-07T12:01:50.872" v="7042" actId="20577"/>
        <pc:sldMkLst>
          <pc:docMk/>
          <pc:sldMk cId="2989751897" sldId="258"/>
        </pc:sldMkLst>
        <pc:spChg chg="mod">
          <ac:chgData name="Sizz Flair" userId="af38644466e90d59" providerId="LiveId" clId="{4DA5D46C-2DCE-4458-BEA1-21F3F1FCD89E}" dt="2024-10-07T12:01:50.872" v="7042" actId="20577"/>
          <ac:spMkLst>
            <pc:docMk/>
            <pc:sldMk cId="2989751897" sldId="258"/>
            <ac:spMk id="29" creationId="{00000000-0000-0000-0000-000000000000}"/>
          </ac:spMkLst>
        </pc:spChg>
      </pc:sldChg>
      <pc:sldChg chg="modSp mod">
        <pc:chgData name="Sizz Flair" userId="af38644466e90d59" providerId="LiveId" clId="{4DA5D46C-2DCE-4458-BEA1-21F3F1FCD89E}" dt="2024-09-27T04:45:37.216" v="212" actId="113"/>
        <pc:sldMkLst>
          <pc:docMk/>
          <pc:sldMk cId="2735606592" sldId="294"/>
        </pc:sldMkLst>
        <pc:spChg chg="mod">
          <ac:chgData name="Sizz Flair" userId="af38644466e90d59" providerId="LiveId" clId="{4DA5D46C-2DCE-4458-BEA1-21F3F1FCD89E}" dt="2024-09-27T04:42:02.738" v="193" actId="20577"/>
          <ac:spMkLst>
            <pc:docMk/>
            <pc:sldMk cId="2735606592" sldId="294"/>
            <ac:spMk id="3" creationId="{4C8E07C7-5F34-C0B8-BD17-0D3AD4CE208D}"/>
          </ac:spMkLst>
        </pc:spChg>
        <pc:spChg chg="mod">
          <ac:chgData name="Sizz Flair" userId="af38644466e90d59" providerId="LiveId" clId="{4DA5D46C-2DCE-4458-BEA1-21F3F1FCD89E}" dt="2024-09-27T04:45:37.216" v="212" actId="113"/>
          <ac:spMkLst>
            <pc:docMk/>
            <pc:sldMk cId="2735606592" sldId="294"/>
            <ac:spMk id="8" creationId="{2EB03F11-5F73-9C81-9880-A829947D199B}"/>
          </ac:spMkLst>
        </pc:spChg>
        <pc:spChg chg="mod">
          <ac:chgData name="Sizz Flair" userId="af38644466e90d59" providerId="LiveId" clId="{4DA5D46C-2DCE-4458-BEA1-21F3F1FCD89E}" dt="2024-09-27T04:42:34.071" v="209" actId="20577"/>
          <ac:spMkLst>
            <pc:docMk/>
            <pc:sldMk cId="2735606592" sldId="294"/>
            <ac:spMk id="33" creationId="{00000000-0000-0000-0000-000000000000}"/>
          </ac:spMkLst>
        </pc:spChg>
      </pc:sldChg>
      <pc:sldChg chg="delSp modSp mod">
        <pc:chgData name="Sizz Flair" userId="af38644466e90d59" providerId="LiveId" clId="{4DA5D46C-2DCE-4458-BEA1-21F3F1FCD89E}" dt="2024-09-27T05:05:59.783" v="1008" actId="478"/>
        <pc:sldMkLst>
          <pc:docMk/>
          <pc:sldMk cId="4042356251" sldId="312"/>
        </pc:sldMkLst>
        <pc:spChg chg="del">
          <ac:chgData name="Sizz Flair" userId="af38644466e90d59" providerId="LiveId" clId="{4DA5D46C-2DCE-4458-BEA1-21F3F1FCD89E}" dt="2024-09-27T05:05:59.783" v="1008" actId="478"/>
          <ac:spMkLst>
            <pc:docMk/>
            <pc:sldMk cId="4042356251" sldId="312"/>
            <ac:spMk id="3" creationId="{251E9C71-24E3-F986-2F61-129875354C54}"/>
          </ac:spMkLst>
        </pc:spChg>
        <pc:spChg chg="mod">
          <ac:chgData name="Sizz Flair" userId="af38644466e90d59" providerId="LiveId" clId="{4DA5D46C-2DCE-4458-BEA1-21F3F1FCD89E}" dt="2024-09-27T05:04:45.798" v="952" actId="20577"/>
          <ac:spMkLst>
            <pc:docMk/>
            <pc:sldMk cId="4042356251" sldId="312"/>
            <ac:spMk id="5" creationId="{7615E86E-E727-6190-C04D-7C7F4FADFBD2}"/>
          </ac:spMkLst>
        </pc:spChg>
        <pc:spChg chg="mod">
          <ac:chgData name="Sizz Flair" userId="af38644466e90d59" providerId="LiveId" clId="{4DA5D46C-2DCE-4458-BEA1-21F3F1FCD89E}" dt="2024-09-27T04:58:20.828" v="681" actId="20577"/>
          <ac:spMkLst>
            <pc:docMk/>
            <pc:sldMk cId="4042356251" sldId="312"/>
            <ac:spMk id="33" creationId="{00000000-0000-0000-0000-000000000000}"/>
          </ac:spMkLst>
        </pc:spChg>
      </pc:sldChg>
      <pc:sldChg chg="modSp mod ord modNotesTx">
        <pc:chgData name="Sizz Flair" userId="af38644466e90d59" providerId="LiveId" clId="{4DA5D46C-2DCE-4458-BEA1-21F3F1FCD89E}" dt="2024-09-28T14:26:55.049" v="4247"/>
        <pc:sldMkLst>
          <pc:docMk/>
          <pc:sldMk cId="3941623396" sldId="313"/>
        </pc:sldMkLst>
        <pc:spChg chg="mod">
          <ac:chgData name="Sizz Flair" userId="af38644466e90d59" providerId="LiveId" clId="{4DA5D46C-2DCE-4458-BEA1-21F3F1FCD89E}" dt="2024-09-27T04:51:32.128" v="328"/>
          <ac:spMkLst>
            <pc:docMk/>
            <pc:sldMk cId="3941623396" sldId="313"/>
            <ac:spMk id="9" creationId="{2EEDDDA2-469C-6108-0CF0-76249264109F}"/>
          </ac:spMkLst>
        </pc:spChg>
        <pc:spChg chg="mod">
          <ac:chgData name="Sizz Flair" userId="af38644466e90d59" providerId="LiveId" clId="{4DA5D46C-2DCE-4458-BEA1-21F3F1FCD89E}" dt="2024-09-27T04:49:55.242" v="324" actId="20577"/>
          <ac:spMkLst>
            <pc:docMk/>
            <pc:sldMk cId="3941623396" sldId="313"/>
            <ac:spMk id="36" creationId="{00000000-0000-0000-0000-000000000000}"/>
          </ac:spMkLst>
        </pc:spChg>
        <pc:picChg chg="mod">
          <ac:chgData name="Sizz Flair" userId="af38644466e90d59" providerId="LiveId" clId="{4DA5D46C-2DCE-4458-BEA1-21F3F1FCD89E}" dt="2024-09-27T04:51:21.805" v="327" actId="1076"/>
          <ac:picMkLst>
            <pc:docMk/>
            <pc:sldMk cId="3941623396" sldId="313"/>
            <ac:picMk id="7" creationId="{E2C2787C-800E-4BF6-D8B1-E2021506D133}"/>
          </ac:picMkLst>
        </pc:picChg>
      </pc:sldChg>
      <pc:sldChg chg="del">
        <pc:chgData name="Sizz Flair" userId="af38644466e90d59" providerId="LiveId" clId="{4DA5D46C-2DCE-4458-BEA1-21F3F1FCD89E}" dt="2024-09-27T05:16:48.148" v="1153" actId="47"/>
        <pc:sldMkLst>
          <pc:docMk/>
          <pc:sldMk cId="3613152588" sldId="314"/>
        </pc:sldMkLst>
      </pc:sldChg>
      <pc:sldChg chg="del">
        <pc:chgData name="Sizz Flair" userId="af38644466e90d59" providerId="LiveId" clId="{4DA5D46C-2DCE-4458-BEA1-21F3F1FCD89E}" dt="2024-09-27T05:40:25.523" v="1170" actId="47"/>
        <pc:sldMkLst>
          <pc:docMk/>
          <pc:sldMk cId="1339325508" sldId="315"/>
        </pc:sldMkLst>
      </pc:sldChg>
      <pc:sldChg chg="del">
        <pc:chgData name="Sizz Flair" userId="af38644466e90d59" providerId="LiveId" clId="{4DA5D46C-2DCE-4458-BEA1-21F3F1FCD89E}" dt="2024-09-27T05:40:26.181" v="1171" actId="47"/>
        <pc:sldMkLst>
          <pc:docMk/>
          <pc:sldMk cId="585866382" sldId="316"/>
        </pc:sldMkLst>
      </pc:sldChg>
      <pc:sldChg chg="del">
        <pc:chgData name="Sizz Flair" userId="af38644466e90d59" providerId="LiveId" clId="{4DA5D46C-2DCE-4458-BEA1-21F3F1FCD89E}" dt="2024-09-27T05:40:27" v="1172" actId="47"/>
        <pc:sldMkLst>
          <pc:docMk/>
          <pc:sldMk cId="3628976155" sldId="317"/>
        </pc:sldMkLst>
      </pc:sldChg>
      <pc:sldChg chg="del">
        <pc:chgData name="Sizz Flair" userId="af38644466e90d59" providerId="LiveId" clId="{4DA5D46C-2DCE-4458-BEA1-21F3F1FCD89E}" dt="2024-09-27T05:40:28.015" v="1173" actId="47"/>
        <pc:sldMkLst>
          <pc:docMk/>
          <pc:sldMk cId="2255312115" sldId="318"/>
        </pc:sldMkLst>
      </pc:sldChg>
      <pc:sldChg chg="del">
        <pc:chgData name="Sizz Flair" userId="af38644466e90d59" providerId="LiveId" clId="{4DA5D46C-2DCE-4458-BEA1-21F3F1FCD89E}" dt="2024-09-27T05:40:29.581" v="1175" actId="47"/>
        <pc:sldMkLst>
          <pc:docMk/>
          <pc:sldMk cId="3124800528" sldId="319"/>
        </pc:sldMkLst>
      </pc:sldChg>
      <pc:sldChg chg="del">
        <pc:chgData name="Sizz Flair" userId="af38644466e90d59" providerId="LiveId" clId="{4DA5D46C-2DCE-4458-BEA1-21F3F1FCD89E}" dt="2024-09-27T05:40:28.954" v="1174" actId="47"/>
        <pc:sldMkLst>
          <pc:docMk/>
          <pc:sldMk cId="2929665554" sldId="320"/>
        </pc:sldMkLst>
      </pc:sldChg>
      <pc:sldChg chg="del">
        <pc:chgData name="Sizz Flair" userId="af38644466e90d59" providerId="LiveId" clId="{4DA5D46C-2DCE-4458-BEA1-21F3F1FCD89E}" dt="2024-09-27T05:40:30.675" v="1176" actId="47"/>
        <pc:sldMkLst>
          <pc:docMk/>
          <pc:sldMk cId="2724596293" sldId="321"/>
        </pc:sldMkLst>
      </pc:sldChg>
      <pc:sldChg chg="del">
        <pc:chgData name="Sizz Flair" userId="af38644466e90d59" providerId="LiveId" clId="{4DA5D46C-2DCE-4458-BEA1-21F3F1FCD89E}" dt="2024-09-27T05:40:32.021" v="1178" actId="47"/>
        <pc:sldMkLst>
          <pc:docMk/>
          <pc:sldMk cId="3706351547" sldId="322"/>
        </pc:sldMkLst>
      </pc:sldChg>
      <pc:sldChg chg="del">
        <pc:chgData name="Sizz Flair" userId="af38644466e90d59" providerId="LiveId" clId="{4DA5D46C-2DCE-4458-BEA1-21F3F1FCD89E}" dt="2024-09-27T05:40:32.910" v="1180" actId="47"/>
        <pc:sldMkLst>
          <pc:docMk/>
          <pc:sldMk cId="2200101655" sldId="323"/>
        </pc:sldMkLst>
      </pc:sldChg>
      <pc:sldChg chg="del">
        <pc:chgData name="Sizz Flair" userId="af38644466e90d59" providerId="LiveId" clId="{4DA5D46C-2DCE-4458-BEA1-21F3F1FCD89E}" dt="2024-09-27T05:40:32.421" v="1179" actId="47"/>
        <pc:sldMkLst>
          <pc:docMk/>
          <pc:sldMk cId="4223512973" sldId="324"/>
        </pc:sldMkLst>
      </pc:sldChg>
      <pc:sldChg chg="del">
        <pc:chgData name="Sizz Flair" userId="af38644466e90d59" providerId="LiveId" clId="{4DA5D46C-2DCE-4458-BEA1-21F3F1FCD89E}" dt="2024-09-27T05:40:33.480" v="1181" actId="47"/>
        <pc:sldMkLst>
          <pc:docMk/>
          <pc:sldMk cId="512597858" sldId="325"/>
        </pc:sldMkLst>
      </pc:sldChg>
      <pc:sldChg chg="del">
        <pc:chgData name="Sizz Flair" userId="af38644466e90d59" providerId="LiveId" clId="{4DA5D46C-2DCE-4458-BEA1-21F3F1FCD89E}" dt="2024-09-27T05:40:31.565" v="1177" actId="47"/>
        <pc:sldMkLst>
          <pc:docMk/>
          <pc:sldMk cId="3906709132" sldId="326"/>
        </pc:sldMkLst>
      </pc:sldChg>
      <pc:sldChg chg="del">
        <pc:chgData name="Sizz Flair" userId="af38644466e90d59" providerId="LiveId" clId="{4DA5D46C-2DCE-4458-BEA1-21F3F1FCD89E}" dt="2024-09-27T05:40:34.551" v="1183" actId="47"/>
        <pc:sldMkLst>
          <pc:docMk/>
          <pc:sldMk cId="103311731" sldId="327"/>
        </pc:sldMkLst>
      </pc:sldChg>
      <pc:sldChg chg="del">
        <pc:chgData name="Sizz Flair" userId="af38644466e90d59" providerId="LiveId" clId="{4DA5D46C-2DCE-4458-BEA1-21F3F1FCD89E}" dt="2024-09-27T05:40:34.112" v="1182" actId="47"/>
        <pc:sldMkLst>
          <pc:docMk/>
          <pc:sldMk cId="235183745" sldId="328"/>
        </pc:sldMkLst>
      </pc:sldChg>
      <pc:sldChg chg="del">
        <pc:chgData name="Sizz Flair" userId="af38644466e90d59" providerId="LiveId" clId="{4DA5D46C-2DCE-4458-BEA1-21F3F1FCD89E}" dt="2024-09-27T05:40:35.251" v="1184" actId="47"/>
        <pc:sldMkLst>
          <pc:docMk/>
          <pc:sldMk cId="2703039345" sldId="329"/>
        </pc:sldMkLst>
      </pc:sldChg>
      <pc:sldChg chg="add del">
        <pc:chgData name="Sizz Flair" userId="af38644466e90d59" providerId="LiveId" clId="{4DA5D46C-2DCE-4458-BEA1-21F3F1FCD89E}" dt="2024-09-27T05:40:41.197" v="1188" actId="47"/>
        <pc:sldMkLst>
          <pc:docMk/>
          <pc:sldMk cId="438753673" sldId="330"/>
        </pc:sldMkLst>
      </pc:sldChg>
      <pc:sldChg chg="add del">
        <pc:chgData name="Sizz Flair" userId="af38644466e90d59" providerId="LiveId" clId="{4DA5D46C-2DCE-4458-BEA1-21F3F1FCD89E}" dt="2024-09-27T05:40:43.491" v="1189" actId="47"/>
        <pc:sldMkLst>
          <pc:docMk/>
          <pc:sldMk cId="2203957970" sldId="331"/>
        </pc:sldMkLst>
      </pc:sldChg>
      <pc:sldChg chg="del">
        <pc:chgData name="Sizz Flair" userId="af38644466e90d59" providerId="LiveId" clId="{4DA5D46C-2DCE-4458-BEA1-21F3F1FCD89E}" dt="2024-09-27T05:40:44.351" v="1190" actId="47"/>
        <pc:sldMkLst>
          <pc:docMk/>
          <pc:sldMk cId="1419957330" sldId="332"/>
        </pc:sldMkLst>
      </pc:sldChg>
      <pc:sldChg chg="addSp delSp modSp add mod">
        <pc:chgData name="Sizz Flair" userId="af38644466e90d59" providerId="LiveId" clId="{4DA5D46C-2DCE-4458-BEA1-21F3F1FCD89E}" dt="2024-09-27T06:12:54.198" v="2076" actId="20577"/>
        <pc:sldMkLst>
          <pc:docMk/>
          <pc:sldMk cId="2199529799" sldId="333"/>
        </pc:sldMkLst>
        <pc:spChg chg="mod">
          <ac:chgData name="Sizz Flair" userId="af38644466e90d59" providerId="LiveId" clId="{4DA5D46C-2DCE-4458-BEA1-21F3F1FCD89E}" dt="2024-09-27T05:08:02.502" v="1030"/>
          <ac:spMkLst>
            <pc:docMk/>
            <pc:sldMk cId="2199529799" sldId="333"/>
            <ac:spMk id="3" creationId="{251E9C71-24E3-F986-2F61-129875354C54}"/>
          </ac:spMkLst>
        </pc:spChg>
        <pc:spChg chg="mod">
          <ac:chgData name="Sizz Flair" userId="af38644466e90d59" providerId="LiveId" clId="{4DA5D46C-2DCE-4458-BEA1-21F3F1FCD89E}" dt="2024-09-27T06:12:54.198" v="2076" actId="20577"/>
          <ac:spMkLst>
            <pc:docMk/>
            <pc:sldMk cId="2199529799" sldId="333"/>
            <ac:spMk id="5" creationId="{7615E86E-E727-6190-C04D-7C7F4FADFBD2}"/>
          </ac:spMkLst>
        </pc:spChg>
        <pc:spChg chg="mod">
          <ac:chgData name="Sizz Flair" userId="af38644466e90d59" providerId="LiveId" clId="{4DA5D46C-2DCE-4458-BEA1-21F3F1FCD89E}" dt="2024-09-27T05:04:52.769" v="964" actId="20577"/>
          <ac:spMkLst>
            <pc:docMk/>
            <pc:sldMk cId="2199529799" sldId="333"/>
            <ac:spMk id="33" creationId="{00000000-0000-0000-0000-000000000000}"/>
          </ac:spMkLst>
        </pc:spChg>
        <pc:picChg chg="add del mod">
          <ac:chgData name="Sizz Flair" userId="af38644466e90d59" providerId="LiveId" clId="{4DA5D46C-2DCE-4458-BEA1-21F3F1FCD89E}" dt="2024-09-27T05:07:27.196" v="1022" actId="478"/>
          <ac:picMkLst>
            <pc:docMk/>
            <pc:sldMk cId="2199529799" sldId="333"/>
            <ac:picMk id="1026" creationId="{300BC795-531A-357F-0675-7FFBA9DE26D9}"/>
          </ac:picMkLst>
        </pc:picChg>
        <pc:picChg chg="add mod">
          <ac:chgData name="Sizz Flair" userId="af38644466e90d59" providerId="LiveId" clId="{4DA5D46C-2DCE-4458-BEA1-21F3F1FCD89E}" dt="2024-09-27T05:12:47.052" v="1104" actId="1076"/>
          <ac:picMkLst>
            <pc:docMk/>
            <pc:sldMk cId="2199529799" sldId="333"/>
            <ac:picMk id="1028" creationId="{5B6A4724-ED56-241F-5EF7-3033C380623E}"/>
          </ac:picMkLst>
        </pc:picChg>
      </pc:sldChg>
      <pc:sldChg chg="addSp delSp modSp add mod">
        <pc:chgData name="Sizz Flair" userId="af38644466e90d59" providerId="LiveId" clId="{4DA5D46C-2DCE-4458-BEA1-21F3F1FCD89E}" dt="2024-09-27T05:48:49.154" v="1357" actId="20577"/>
        <pc:sldMkLst>
          <pc:docMk/>
          <pc:sldMk cId="3341540350" sldId="334"/>
        </pc:sldMkLst>
        <pc:spChg chg="add mod">
          <ac:chgData name="Sizz Flair" userId="af38644466e90d59" providerId="LiveId" clId="{4DA5D46C-2DCE-4458-BEA1-21F3F1FCD89E}" dt="2024-09-27T05:48:49.154" v="1357" actId="20577"/>
          <ac:spMkLst>
            <pc:docMk/>
            <pc:sldMk cId="3341540350" sldId="334"/>
            <ac:spMk id="4" creationId="{8DAB75A2-C0E1-CA6A-2DBC-FAE8CE23FBF4}"/>
          </ac:spMkLst>
        </pc:spChg>
        <pc:spChg chg="del mod">
          <ac:chgData name="Sizz Flair" userId="af38644466e90d59" providerId="LiveId" clId="{4DA5D46C-2DCE-4458-BEA1-21F3F1FCD89E}" dt="2024-09-27T05:08:47.824" v="1042" actId="478"/>
          <ac:spMkLst>
            <pc:docMk/>
            <pc:sldMk cId="3341540350" sldId="334"/>
            <ac:spMk id="5" creationId="{7615E86E-E727-6190-C04D-7C7F4FADFBD2}"/>
          </ac:spMkLst>
        </pc:spChg>
        <pc:spChg chg="mod">
          <ac:chgData name="Sizz Flair" userId="af38644466e90d59" providerId="LiveId" clId="{4DA5D46C-2DCE-4458-BEA1-21F3F1FCD89E}" dt="2024-09-27T05:08:25.325" v="1040" actId="20577"/>
          <ac:spMkLst>
            <pc:docMk/>
            <pc:sldMk cId="3341540350" sldId="334"/>
            <ac:spMk id="33" creationId="{00000000-0000-0000-0000-000000000000}"/>
          </ac:spMkLst>
        </pc:spChg>
        <pc:picChg chg="del mod">
          <ac:chgData name="Sizz Flair" userId="af38644466e90d59" providerId="LiveId" clId="{4DA5D46C-2DCE-4458-BEA1-21F3F1FCD89E}" dt="2024-09-27T05:14:02.845" v="1139" actId="478"/>
          <ac:picMkLst>
            <pc:docMk/>
            <pc:sldMk cId="3341540350" sldId="334"/>
            <ac:picMk id="1028" creationId="{5B6A4724-ED56-241F-5EF7-3033C380623E}"/>
          </ac:picMkLst>
        </pc:picChg>
        <pc:picChg chg="add mod">
          <ac:chgData name="Sizz Flair" userId="af38644466e90d59" providerId="LiveId" clId="{4DA5D46C-2DCE-4458-BEA1-21F3F1FCD89E}" dt="2024-09-27T05:14:36.214" v="1144" actId="1076"/>
          <ac:picMkLst>
            <pc:docMk/>
            <pc:sldMk cId="3341540350" sldId="334"/>
            <ac:picMk id="2050" creationId="{00E68280-6DD7-45B3-28D8-8AB7E0089F5C}"/>
          </ac:picMkLst>
        </pc:picChg>
        <pc:picChg chg="add mod">
          <ac:chgData name="Sizz Flair" userId="af38644466e90d59" providerId="LiveId" clId="{4DA5D46C-2DCE-4458-BEA1-21F3F1FCD89E}" dt="2024-09-27T05:14:50.710" v="1149" actId="1076"/>
          <ac:picMkLst>
            <pc:docMk/>
            <pc:sldMk cId="3341540350" sldId="334"/>
            <ac:picMk id="2052" creationId="{61F23140-9CDD-B596-F0A9-D25D802E831E}"/>
          </ac:picMkLst>
        </pc:picChg>
        <pc:picChg chg="add mod">
          <ac:chgData name="Sizz Flair" userId="af38644466e90d59" providerId="LiveId" clId="{4DA5D46C-2DCE-4458-BEA1-21F3F1FCD89E}" dt="2024-09-27T05:14:48.445" v="1148" actId="1076"/>
          <ac:picMkLst>
            <pc:docMk/>
            <pc:sldMk cId="3341540350" sldId="334"/>
            <ac:picMk id="2054" creationId="{88B7D7B8-F8E6-E699-B4EB-92C88AB75259}"/>
          </ac:picMkLst>
        </pc:picChg>
      </pc:sldChg>
      <pc:sldChg chg="addSp delSp modSp add mod ord modAnim">
        <pc:chgData name="Sizz Flair" userId="af38644466e90d59" providerId="LiveId" clId="{4DA5D46C-2DCE-4458-BEA1-21F3F1FCD89E}" dt="2024-09-27T05:50:43.901" v="1504" actId="2711"/>
        <pc:sldMkLst>
          <pc:docMk/>
          <pc:sldMk cId="3800523755" sldId="335"/>
        </pc:sldMkLst>
        <pc:spChg chg="mod">
          <ac:chgData name="Sizz Flair" userId="af38644466e90d59" providerId="LiveId" clId="{4DA5D46C-2DCE-4458-BEA1-21F3F1FCD89E}" dt="2024-09-27T05:50:43.901" v="1504" actId="2711"/>
          <ac:spMkLst>
            <pc:docMk/>
            <pc:sldMk cId="3800523755" sldId="335"/>
            <ac:spMk id="3" creationId="{251E9C71-24E3-F986-2F61-129875354C54}"/>
          </ac:spMkLst>
        </pc:spChg>
        <pc:spChg chg="mod">
          <ac:chgData name="Sizz Flair" userId="af38644466e90d59" providerId="LiveId" clId="{4DA5D46C-2DCE-4458-BEA1-21F3F1FCD89E}" dt="2024-09-27T05:50:18.523" v="1499" actId="20577"/>
          <ac:spMkLst>
            <pc:docMk/>
            <pc:sldMk cId="3800523755" sldId="335"/>
            <ac:spMk id="5" creationId="{7615E86E-E727-6190-C04D-7C7F4FADFBD2}"/>
          </ac:spMkLst>
        </pc:spChg>
        <pc:spChg chg="add del">
          <ac:chgData name="Sizz Flair" userId="af38644466e90d59" providerId="LiveId" clId="{4DA5D46C-2DCE-4458-BEA1-21F3F1FCD89E}" dt="2024-09-27T05:48:56.295" v="1359" actId="22"/>
          <ac:spMkLst>
            <pc:docMk/>
            <pc:sldMk cId="3800523755" sldId="335"/>
            <ac:spMk id="6" creationId="{9180EECD-A610-9D2E-E3AB-DF1CC2414515}"/>
          </ac:spMkLst>
        </pc:spChg>
        <pc:spChg chg="mod">
          <ac:chgData name="Sizz Flair" userId="af38644466e90d59" providerId="LiveId" clId="{4DA5D46C-2DCE-4458-BEA1-21F3F1FCD89E}" dt="2024-09-27T05:17:04.759" v="1169" actId="20577"/>
          <ac:spMkLst>
            <pc:docMk/>
            <pc:sldMk cId="3800523755" sldId="335"/>
            <ac:spMk id="33" creationId="{00000000-0000-0000-0000-000000000000}"/>
          </ac:spMkLst>
        </pc:spChg>
        <pc:picChg chg="add mod">
          <ac:chgData name="Sizz Flair" userId="af38644466e90d59" providerId="LiveId" clId="{4DA5D46C-2DCE-4458-BEA1-21F3F1FCD89E}" dt="2024-09-27T05:49:28.514" v="1363" actId="1076"/>
          <ac:picMkLst>
            <pc:docMk/>
            <pc:sldMk cId="3800523755" sldId="335"/>
            <ac:picMk id="7" creationId="{7BED5243-B469-EA3C-E8F2-6BD5305C72D2}"/>
          </ac:picMkLst>
        </pc:picChg>
        <pc:picChg chg="del">
          <ac:chgData name="Sizz Flair" userId="af38644466e90d59" providerId="LiveId" clId="{4DA5D46C-2DCE-4458-BEA1-21F3F1FCD89E}" dt="2024-09-27T05:43:38.839" v="1192" actId="478"/>
          <ac:picMkLst>
            <pc:docMk/>
            <pc:sldMk cId="3800523755" sldId="335"/>
            <ac:picMk id="1028" creationId="{5B6A4724-ED56-241F-5EF7-3033C380623E}"/>
          </ac:picMkLst>
        </pc:picChg>
      </pc:sldChg>
      <pc:sldChg chg="addSp delSp modSp add mod delAnim modNotesTx">
        <pc:chgData name="Sizz Flair" userId="af38644466e90d59" providerId="LiveId" clId="{4DA5D46C-2DCE-4458-BEA1-21F3F1FCD89E}" dt="2024-09-27T06:13:51.886" v="2297" actId="20577"/>
        <pc:sldMkLst>
          <pc:docMk/>
          <pc:sldMk cId="960976772" sldId="336"/>
        </pc:sldMkLst>
        <pc:spChg chg="mod">
          <ac:chgData name="Sizz Flair" userId="af38644466e90d59" providerId="LiveId" clId="{4DA5D46C-2DCE-4458-BEA1-21F3F1FCD89E}" dt="2024-09-27T05:57:13.069" v="1606" actId="2711"/>
          <ac:spMkLst>
            <pc:docMk/>
            <pc:sldMk cId="960976772" sldId="336"/>
            <ac:spMk id="3" creationId="{251E9C71-24E3-F986-2F61-129875354C54}"/>
          </ac:spMkLst>
        </pc:spChg>
        <pc:spChg chg="mod">
          <ac:chgData name="Sizz Flair" userId="af38644466e90d59" providerId="LiveId" clId="{4DA5D46C-2DCE-4458-BEA1-21F3F1FCD89E}" dt="2024-09-27T06:12:41.593" v="2074" actId="20577"/>
          <ac:spMkLst>
            <pc:docMk/>
            <pc:sldMk cId="960976772" sldId="336"/>
            <ac:spMk id="5" creationId="{7615E86E-E727-6190-C04D-7C7F4FADFBD2}"/>
          </ac:spMkLst>
        </pc:spChg>
        <pc:spChg chg="mod">
          <ac:chgData name="Sizz Flair" userId="af38644466e90d59" providerId="LiveId" clId="{4DA5D46C-2DCE-4458-BEA1-21F3F1FCD89E}" dt="2024-09-27T05:59:38.246" v="1615" actId="20577"/>
          <ac:spMkLst>
            <pc:docMk/>
            <pc:sldMk cId="960976772" sldId="336"/>
            <ac:spMk id="33" creationId="{00000000-0000-0000-0000-000000000000}"/>
          </ac:spMkLst>
        </pc:spChg>
        <pc:picChg chg="del">
          <ac:chgData name="Sizz Flair" userId="af38644466e90d59" providerId="LiveId" clId="{4DA5D46C-2DCE-4458-BEA1-21F3F1FCD89E}" dt="2024-09-27T05:50:27.511" v="1501" actId="478"/>
          <ac:picMkLst>
            <pc:docMk/>
            <pc:sldMk cId="960976772" sldId="336"/>
            <ac:picMk id="7" creationId="{7BED5243-B469-EA3C-E8F2-6BD5305C72D2}"/>
          </ac:picMkLst>
        </pc:picChg>
        <pc:picChg chg="add mod">
          <ac:chgData name="Sizz Flair" userId="af38644466e90d59" providerId="LiveId" clId="{4DA5D46C-2DCE-4458-BEA1-21F3F1FCD89E}" dt="2024-09-27T05:57:13.606" v="1607" actId="1076"/>
          <ac:picMkLst>
            <pc:docMk/>
            <pc:sldMk cId="960976772" sldId="336"/>
            <ac:picMk id="3074" creationId="{8171755A-8947-753A-4C63-B956C308886D}"/>
          </ac:picMkLst>
        </pc:picChg>
      </pc:sldChg>
      <pc:sldChg chg="addSp delSp modSp add mod">
        <pc:chgData name="Sizz Flair" userId="af38644466e90d59" providerId="LiveId" clId="{4DA5D46C-2DCE-4458-BEA1-21F3F1FCD89E}" dt="2024-09-28T13:35:23.341" v="3695" actId="114"/>
        <pc:sldMkLst>
          <pc:docMk/>
          <pc:sldMk cId="2385232043" sldId="337"/>
        </pc:sldMkLst>
        <pc:spChg chg="mod">
          <ac:chgData name="Sizz Flair" userId="af38644466e90d59" providerId="LiveId" clId="{4DA5D46C-2DCE-4458-BEA1-21F3F1FCD89E}" dt="2024-09-27T06:38:45.706" v="3046" actId="14100"/>
          <ac:spMkLst>
            <pc:docMk/>
            <pc:sldMk cId="2385232043" sldId="337"/>
            <ac:spMk id="3" creationId="{251E9C71-24E3-F986-2F61-129875354C54}"/>
          </ac:spMkLst>
        </pc:spChg>
        <pc:spChg chg="mod">
          <ac:chgData name="Sizz Flair" userId="af38644466e90d59" providerId="LiveId" clId="{4DA5D46C-2DCE-4458-BEA1-21F3F1FCD89E}" dt="2024-09-28T13:35:23.341" v="3695" actId="114"/>
          <ac:spMkLst>
            <pc:docMk/>
            <pc:sldMk cId="2385232043" sldId="337"/>
            <ac:spMk id="5" creationId="{7615E86E-E727-6190-C04D-7C7F4FADFBD2}"/>
          </ac:spMkLst>
        </pc:spChg>
        <pc:spChg chg="mod">
          <ac:chgData name="Sizz Flair" userId="af38644466e90d59" providerId="LiveId" clId="{4DA5D46C-2DCE-4458-BEA1-21F3F1FCD89E}" dt="2024-09-28T13:29:37.522" v="3637" actId="20577"/>
          <ac:spMkLst>
            <pc:docMk/>
            <pc:sldMk cId="2385232043" sldId="337"/>
            <ac:spMk id="33" creationId="{00000000-0000-0000-0000-000000000000}"/>
          </ac:spMkLst>
        </pc:spChg>
        <pc:picChg chg="add del mod">
          <ac:chgData name="Sizz Flair" userId="af38644466e90d59" providerId="LiveId" clId="{4DA5D46C-2DCE-4458-BEA1-21F3F1FCD89E}" dt="2024-09-27T06:10:13.936" v="2021" actId="478"/>
          <ac:picMkLst>
            <pc:docMk/>
            <pc:sldMk cId="2385232043" sldId="337"/>
            <ac:picMk id="3074" creationId="{8171755A-8947-753A-4C63-B956C308886D}"/>
          </ac:picMkLst>
        </pc:picChg>
      </pc:sldChg>
      <pc:sldChg chg="add del ord">
        <pc:chgData name="Sizz Flair" userId="af38644466e90d59" providerId="LiveId" clId="{4DA5D46C-2DCE-4458-BEA1-21F3F1FCD89E}" dt="2024-09-27T06:05:24.498" v="1653"/>
        <pc:sldMkLst>
          <pc:docMk/>
          <pc:sldMk cId="764099586" sldId="338"/>
        </pc:sldMkLst>
      </pc:sldChg>
      <pc:sldChg chg="modSp add mod ord">
        <pc:chgData name="Sizz Flair" userId="af38644466e90d59" providerId="LiveId" clId="{4DA5D46C-2DCE-4458-BEA1-21F3F1FCD89E}" dt="2024-09-28T14:25:39.746" v="4225" actId="1076"/>
        <pc:sldMkLst>
          <pc:docMk/>
          <pc:sldMk cId="1164343439" sldId="338"/>
        </pc:sldMkLst>
        <pc:spChg chg="mod">
          <ac:chgData name="Sizz Flair" userId="af38644466e90d59" providerId="LiveId" clId="{4DA5D46C-2DCE-4458-BEA1-21F3F1FCD89E}" dt="2024-09-28T14:25:39.746" v="4225" actId="1076"/>
          <ac:spMkLst>
            <pc:docMk/>
            <pc:sldMk cId="1164343439" sldId="338"/>
            <ac:spMk id="5" creationId="{7615E86E-E727-6190-C04D-7C7F4FADFBD2}"/>
          </ac:spMkLst>
        </pc:spChg>
        <pc:spChg chg="mod">
          <ac:chgData name="Sizz Flair" userId="af38644466e90d59" providerId="LiveId" clId="{4DA5D46C-2DCE-4458-BEA1-21F3F1FCD89E}" dt="2024-09-27T06:05:44.458" v="1677" actId="20577"/>
          <ac:spMkLst>
            <pc:docMk/>
            <pc:sldMk cId="1164343439" sldId="338"/>
            <ac:spMk id="33" creationId="{00000000-0000-0000-0000-000000000000}"/>
          </ac:spMkLst>
        </pc:spChg>
      </pc:sldChg>
      <pc:sldChg chg="delSp modSp add mod">
        <pc:chgData name="Sizz Flair" userId="af38644466e90d59" providerId="LiveId" clId="{4DA5D46C-2DCE-4458-BEA1-21F3F1FCD89E}" dt="2024-09-27T06:43:16.787" v="3173" actId="478"/>
        <pc:sldMkLst>
          <pc:docMk/>
          <pc:sldMk cId="1553520696" sldId="339"/>
        </pc:sldMkLst>
        <pc:spChg chg="del">
          <ac:chgData name="Sizz Flair" userId="af38644466e90d59" providerId="LiveId" clId="{4DA5D46C-2DCE-4458-BEA1-21F3F1FCD89E}" dt="2024-09-27T06:43:16.787" v="3173" actId="478"/>
          <ac:spMkLst>
            <pc:docMk/>
            <pc:sldMk cId="1553520696" sldId="339"/>
            <ac:spMk id="3" creationId="{251E9C71-24E3-F986-2F61-129875354C54}"/>
          </ac:spMkLst>
        </pc:spChg>
        <pc:spChg chg="mod">
          <ac:chgData name="Sizz Flair" userId="af38644466e90d59" providerId="LiveId" clId="{4DA5D46C-2DCE-4458-BEA1-21F3F1FCD89E}" dt="2024-09-27T06:39:15.831" v="3054" actId="20577"/>
          <ac:spMkLst>
            <pc:docMk/>
            <pc:sldMk cId="1553520696" sldId="339"/>
            <ac:spMk id="33" creationId="{00000000-0000-0000-0000-000000000000}"/>
          </ac:spMkLst>
        </pc:spChg>
      </pc:sldChg>
      <pc:sldChg chg="modSp add mod">
        <pc:chgData name="Sizz Flair" userId="af38644466e90d59" providerId="LiveId" clId="{4DA5D46C-2DCE-4458-BEA1-21F3F1FCD89E}" dt="2024-09-28T14:25:49.341" v="4227" actId="1076"/>
        <pc:sldMkLst>
          <pc:docMk/>
          <pc:sldMk cId="1550371624" sldId="340"/>
        </pc:sldMkLst>
        <pc:spChg chg="mod">
          <ac:chgData name="Sizz Flair" userId="af38644466e90d59" providerId="LiveId" clId="{4DA5D46C-2DCE-4458-BEA1-21F3F1FCD89E}" dt="2024-09-28T14:25:49.341" v="4227" actId="1076"/>
          <ac:spMkLst>
            <pc:docMk/>
            <pc:sldMk cId="1550371624" sldId="340"/>
            <ac:spMk id="5" creationId="{7615E86E-E727-6190-C04D-7C7F4FADFBD2}"/>
          </ac:spMkLst>
        </pc:spChg>
      </pc:sldChg>
      <pc:sldChg chg="modSp add mod ord">
        <pc:chgData name="Sizz Flair" userId="af38644466e90d59" providerId="LiveId" clId="{4DA5D46C-2DCE-4458-BEA1-21F3F1FCD89E}" dt="2024-09-28T14:25:43.325" v="4226" actId="1076"/>
        <pc:sldMkLst>
          <pc:docMk/>
          <pc:sldMk cId="102618644" sldId="341"/>
        </pc:sldMkLst>
        <pc:spChg chg="mod">
          <ac:chgData name="Sizz Flair" userId="af38644466e90d59" providerId="LiveId" clId="{4DA5D46C-2DCE-4458-BEA1-21F3F1FCD89E}" dt="2024-09-28T14:25:43.325" v="4226" actId="1076"/>
          <ac:spMkLst>
            <pc:docMk/>
            <pc:sldMk cId="102618644" sldId="341"/>
            <ac:spMk id="5" creationId="{7615E86E-E727-6190-C04D-7C7F4FADFBD2}"/>
          </ac:spMkLst>
        </pc:spChg>
      </pc:sldChg>
      <pc:sldChg chg="modSp add mod ord">
        <pc:chgData name="Sizz Flair" userId="af38644466e90d59" providerId="LiveId" clId="{4DA5D46C-2DCE-4458-BEA1-21F3F1FCD89E}" dt="2024-09-28T14:22:17.114" v="4136"/>
        <pc:sldMkLst>
          <pc:docMk/>
          <pc:sldMk cId="3038416857" sldId="342"/>
        </pc:sldMkLst>
        <pc:spChg chg="mod">
          <ac:chgData name="Sizz Flair" userId="af38644466e90d59" providerId="LiveId" clId="{4DA5D46C-2DCE-4458-BEA1-21F3F1FCD89E}" dt="2024-09-27T07:16:28.865" v="3407" actId="20577"/>
          <ac:spMkLst>
            <pc:docMk/>
            <pc:sldMk cId="3038416857" sldId="342"/>
            <ac:spMk id="5" creationId="{7615E86E-E727-6190-C04D-7C7F4FADFBD2}"/>
          </ac:spMkLst>
        </pc:spChg>
        <pc:spChg chg="mod">
          <ac:chgData name="Sizz Flair" userId="af38644466e90d59" providerId="LiveId" clId="{4DA5D46C-2DCE-4458-BEA1-21F3F1FCD89E}" dt="2024-09-27T07:15:00.191" v="3242" actId="20577"/>
          <ac:spMkLst>
            <pc:docMk/>
            <pc:sldMk cId="3038416857" sldId="342"/>
            <ac:spMk id="33" creationId="{00000000-0000-0000-0000-000000000000}"/>
          </ac:spMkLst>
        </pc:spChg>
      </pc:sldChg>
      <pc:sldChg chg="ord">
        <pc:chgData name="Sizz Flair" userId="af38644466e90d59" providerId="LiveId" clId="{4DA5D46C-2DCE-4458-BEA1-21F3F1FCD89E}" dt="2024-09-28T14:22:17.114" v="4136"/>
        <pc:sldMkLst>
          <pc:docMk/>
          <pc:sldMk cId="2298214668" sldId="343"/>
        </pc:sldMkLst>
      </pc:sldChg>
      <pc:sldChg chg="ord">
        <pc:chgData name="Sizz Flair" userId="af38644466e90d59" providerId="LiveId" clId="{4DA5D46C-2DCE-4458-BEA1-21F3F1FCD89E}" dt="2024-09-28T14:22:17.114" v="4136"/>
        <pc:sldMkLst>
          <pc:docMk/>
          <pc:sldMk cId="2278620062" sldId="344"/>
        </pc:sldMkLst>
      </pc:sldChg>
      <pc:sldChg chg="ord">
        <pc:chgData name="Sizz Flair" userId="af38644466e90d59" providerId="LiveId" clId="{4DA5D46C-2DCE-4458-BEA1-21F3F1FCD89E}" dt="2024-09-28T14:22:17.114" v="4136"/>
        <pc:sldMkLst>
          <pc:docMk/>
          <pc:sldMk cId="837582429" sldId="345"/>
        </pc:sldMkLst>
      </pc:sldChg>
      <pc:sldChg chg="modSp mod ord">
        <pc:chgData name="Sizz Flair" userId="af38644466e90d59" providerId="LiveId" clId="{4DA5D46C-2DCE-4458-BEA1-21F3F1FCD89E}" dt="2024-09-28T14:22:17.114" v="4136"/>
        <pc:sldMkLst>
          <pc:docMk/>
          <pc:sldMk cId="3786020090" sldId="346"/>
        </pc:sldMkLst>
        <pc:spChg chg="mod">
          <ac:chgData name="Sizz Flair" userId="af38644466e90d59" providerId="LiveId" clId="{4DA5D46C-2DCE-4458-BEA1-21F3F1FCD89E}" dt="2024-09-28T13:19:59.945" v="3550" actId="1076"/>
          <ac:spMkLst>
            <pc:docMk/>
            <pc:sldMk cId="3786020090" sldId="346"/>
            <ac:spMk id="5" creationId="{7615E86E-E727-6190-C04D-7C7F4FADFBD2}"/>
          </ac:spMkLst>
        </pc:spChg>
      </pc:sldChg>
      <pc:sldChg chg="modSp add del mod ord">
        <pc:chgData name="Sizz Flair" userId="af38644466e90d59" providerId="LiveId" clId="{4DA5D46C-2DCE-4458-BEA1-21F3F1FCD89E}" dt="2024-09-28T14:22:25.875" v="4137" actId="47"/>
        <pc:sldMkLst>
          <pc:docMk/>
          <pc:sldMk cId="3796983080" sldId="347"/>
        </pc:sldMkLst>
        <pc:spChg chg="mod">
          <ac:chgData name="Sizz Flair" userId="af38644466e90d59" providerId="LiveId" clId="{4DA5D46C-2DCE-4458-BEA1-21F3F1FCD89E}" dt="2024-09-28T13:26:17.387" v="3601" actId="113"/>
          <ac:spMkLst>
            <pc:docMk/>
            <pc:sldMk cId="3796983080" sldId="347"/>
            <ac:spMk id="5" creationId="{7615E86E-E727-6190-C04D-7C7F4FADFBD2}"/>
          </ac:spMkLst>
        </pc:spChg>
      </pc:sldChg>
      <pc:sldChg chg="modSp add mod">
        <pc:chgData name="Sizz Flair" userId="af38644466e90d59" providerId="LiveId" clId="{4DA5D46C-2DCE-4458-BEA1-21F3F1FCD89E}" dt="2024-10-07T12:10:48.860" v="7062" actId="2711"/>
        <pc:sldMkLst>
          <pc:docMk/>
          <pc:sldMk cId="707626387" sldId="348"/>
        </pc:sldMkLst>
        <pc:spChg chg="mod">
          <ac:chgData name="Sizz Flair" userId="af38644466e90d59" providerId="LiveId" clId="{4DA5D46C-2DCE-4458-BEA1-21F3F1FCD89E}" dt="2024-10-07T12:10:48.860" v="7062" actId="2711"/>
          <ac:spMkLst>
            <pc:docMk/>
            <pc:sldMk cId="707626387" sldId="348"/>
            <ac:spMk id="3" creationId="{251E9C71-24E3-F986-2F61-129875354C54}"/>
          </ac:spMkLst>
        </pc:spChg>
        <pc:spChg chg="mod">
          <ac:chgData name="Sizz Flair" userId="af38644466e90d59" providerId="LiveId" clId="{4DA5D46C-2DCE-4458-BEA1-21F3F1FCD89E}" dt="2024-09-28T14:20:22.700" v="4124" actId="1076"/>
          <ac:spMkLst>
            <pc:docMk/>
            <pc:sldMk cId="707626387" sldId="348"/>
            <ac:spMk id="5" creationId="{7615E86E-E727-6190-C04D-7C7F4FADFBD2}"/>
          </ac:spMkLst>
        </pc:spChg>
        <pc:spChg chg="mod">
          <ac:chgData name="Sizz Flair" userId="af38644466e90d59" providerId="LiveId" clId="{4DA5D46C-2DCE-4458-BEA1-21F3F1FCD89E}" dt="2024-09-28T13:29:57.844" v="3691" actId="20577"/>
          <ac:spMkLst>
            <pc:docMk/>
            <pc:sldMk cId="707626387" sldId="348"/>
            <ac:spMk id="33" creationId="{00000000-0000-0000-0000-000000000000}"/>
          </ac:spMkLst>
        </pc:spChg>
      </pc:sldChg>
      <pc:sldChg chg="modSp add mod">
        <pc:chgData name="Sizz Flair" userId="af38644466e90d59" providerId="LiveId" clId="{4DA5D46C-2DCE-4458-BEA1-21F3F1FCD89E}" dt="2024-09-28T14:26:00.868" v="4230" actId="113"/>
        <pc:sldMkLst>
          <pc:docMk/>
          <pc:sldMk cId="3684690671" sldId="349"/>
        </pc:sldMkLst>
        <pc:spChg chg="mod">
          <ac:chgData name="Sizz Flair" userId="af38644466e90d59" providerId="LiveId" clId="{4DA5D46C-2DCE-4458-BEA1-21F3F1FCD89E}" dt="2024-09-28T14:26:00.868" v="4230" actId="113"/>
          <ac:spMkLst>
            <pc:docMk/>
            <pc:sldMk cId="3684690671" sldId="349"/>
            <ac:spMk id="5" creationId="{7615E86E-E727-6190-C04D-7C7F4FADFBD2}"/>
          </ac:spMkLst>
        </pc:spChg>
      </pc:sldChg>
      <pc:sldChg chg="addSp delSp modSp add mod modNotesTx">
        <pc:chgData name="Sizz Flair" userId="af38644466e90d59" providerId="LiveId" clId="{4DA5D46C-2DCE-4458-BEA1-21F3F1FCD89E}" dt="2024-09-28T15:19:52.451" v="5261" actId="20577"/>
        <pc:sldMkLst>
          <pc:docMk/>
          <pc:sldMk cId="1336400346" sldId="350"/>
        </pc:sldMkLst>
        <pc:spChg chg="add del mod">
          <ac:chgData name="Sizz Flair" userId="af38644466e90d59" providerId="LiveId" clId="{4DA5D46C-2DCE-4458-BEA1-21F3F1FCD89E}" dt="2024-09-28T15:18:02.593" v="5182" actId="2711"/>
          <ac:spMkLst>
            <pc:docMk/>
            <pc:sldMk cId="1336400346" sldId="350"/>
            <ac:spMk id="3" creationId="{251E9C71-24E3-F986-2F61-129875354C54}"/>
          </ac:spMkLst>
        </pc:spChg>
        <pc:spChg chg="mod">
          <ac:chgData name="Sizz Flair" userId="af38644466e90d59" providerId="LiveId" clId="{4DA5D46C-2DCE-4458-BEA1-21F3F1FCD89E}" dt="2024-09-28T15:19:52.451" v="5261" actId="20577"/>
          <ac:spMkLst>
            <pc:docMk/>
            <pc:sldMk cId="1336400346" sldId="350"/>
            <ac:spMk id="5" creationId="{7615E86E-E727-6190-C04D-7C7F4FADFBD2}"/>
          </ac:spMkLst>
        </pc:spChg>
        <pc:spChg chg="mod">
          <ac:chgData name="Sizz Flair" userId="af38644466e90d59" providerId="LiveId" clId="{4DA5D46C-2DCE-4458-BEA1-21F3F1FCD89E}" dt="2024-09-28T14:28:39.899" v="4261" actId="20577"/>
          <ac:spMkLst>
            <pc:docMk/>
            <pc:sldMk cId="1336400346" sldId="350"/>
            <ac:spMk id="33" creationId="{00000000-0000-0000-0000-000000000000}"/>
          </ac:spMkLst>
        </pc:spChg>
        <pc:picChg chg="add mod">
          <ac:chgData name="Sizz Flair" userId="af38644466e90d59" providerId="LiveId" clId="{4DA5D46C-2DCE-4458-BEA1-21F3F1FCD89E}" dt="2024-09-28T15:18:14.668" v="5184" actId="1076"/>
          <ac:picMkLst>
            <pc:docMk/>
            <pc:sldMk cId="1336400346" sldId="350"/>
            <ac:picMk id="1026" creationId="{22ABD32B-E514-4D8E-FA70-3C3C2DA89A72}"/>
          </ac:picMkLst>
        </pc:picChg>
      </pc:sldChg>
      <pc:sldChg chg="modSp add mod">
        <pc:chgData name="Sizz Flair" userId="af38644466e90d59" providerId="LiveId" clId="{4DA5D46C-2DCE-4458-BEA1-21F3F1FCD89E}" dt="2024-09-28T14:26:45.546" v="4243" actId="20577"/>
        <pc:sldMkLst>
          <pc:docMk/>
          <pc:sldMk cId="1994951087" sldId="351"/>
        </pc:sldMkLst>
        <pc:spChg chg="mod">
          <ac:chgData name="Sizz Flair" userId="af38644466e90d59" providerId="LiveId" clId="{4DA5D46C-2DCE-4458-BEA1-21F3F1FCD89E}" dt="2024-09-28T14:26:45.546" v="4243" actId="20577"/>
          <ac:spMkLst>
            <pc:docMk/>
            <pc:sldMk cId="1994951087" sldId="351"/>
            <ac:spMk id="36" creationId="{00000000-0000-0000-0000-000000000000}"/>
          </ac:spMkLst>
        </pc:spChg>
      </pc:sldChg>
      <pc:sldChg chg="delSp modSp add mod">
        <pc:chgData name="Sizz Flair" userId="af38644466e90d59" providerId="LiveId" clId="{4DA5D46C-2DCE-4458-BEA1-21F3F1FCD89E}" dt="2024-10-03T08:55:06.785" v="5593" actId="20577"/>
        <pc:sldMkLst>
          <pc:docMk/>
          <pc:sldMk cId="3952256140" sldId="352"/>
        </pc:sldMkLst>
        <pc:spChg chg="del">
          <ac:chgData name="Sizz Flair" userId="af38644466e90d59" providerId="LiveId" clId="{4DA5D46C-2DCE-4458-BEA1-21F3F1FCD89E}" dt="2024-09-28T15:13:01.059" v="5096" actId="478"/>
          <ac:spMkLst>
            <pc:docMk/>
            <pc:sldMk cId="3952256140" sldId="352"/>
            <ac:spMk id="3" creationId="{251E9C71-24E3-F986-2F61-129875354C54}"/>
          </ac:spMkLst>
        </pc:spChg>
        <pc:spChg chg="mod">
          <ac:chgData name="Sizz Flair" userId="af38644466e90d59" providerId="LiveId" clId="{4DA5D46C-2DCE-4458-BEA1-21F3F1FCD89E}" dt="2024-10-03T08:55:06.785" v="5593" actId="20577"/>
          <ac:spMkLst>
            <pc:docMk/>
            <pc:sldMk cId="3952256140" sldId="352"/>
            <ac:spMk id="5" creationId="{7615E86E-E727-6190-C04D-7C7F4FADFBD2}"/>
          </ac:spMkLst>
        </pc:spChg>
      </pc:sldChg>
      <pc:sldChg chg="addSp delSp modSp add mod">
        <pc:chgData name="Sizz Flair" userId="af38644466e90d59" providerId="LiveId" clId="{4DA5D46C-2DCE-4458-BEA1-21F3F1FCD89E}" dt="2024-10-03T08:55:24.314" v="5597" actId="478"/>
        <pc:sldMkLst>
          <pc:docMk/>
          <pc:sldMk cId="1663809248" sldId="353"/>
        </pc:sldMkLst>
        <pc:spChg chg="del">
          <ac:chgData name="Sizz Flair" userId="af38644466e90d59" providerId="LiveId" clId="{4DA5D46C-2DCE-4458-BEA1-21F3F1FCD89E}" dt="2024-09-28T15:22:04.836" v="5288" actId="478"/>
          <ac:spMkLst>
            <pc:docMk/>
            <pc:sldMk cId="1663809248" sldId="353"/>
            <ac:spMk id="3" creationId="{251E9C71-24E3-F986-2F61-129875354C54}"/>
          </ac:spMkLst>
        </pc:spChg>
        <pc:spChg chg="del mod">
          <ac:chgData name="Sizz Flair" userId="af38644466e90d59" providerId="LiveId" clId="{4DA5D46C-2DCE-4458-BEA1-21F3F1FCD89E}" dt="2024-09-28T15:18:41.616" v="5188"/>
          <ac:spMkLst>
            <pc:docMk/>
            <pc:sldMk cId="1663809248" sldId="353"/>
            <ac:spMk id="5" creationId="{7615E86E-E727-6190-C04D-7C7F4FADFBD2}"/>
          </ac:spMkLst>
        </pc:spChg>
        <pc:spChg chg="add mod">
          <ac:chgData name="Sizz Flair" userId="af38644466e90d59" providerId="LiveId" clId="{4DA5D46C-2DCE-4458-BEA1-21F3F1FCD89E}" dt="2024-09-28T15:24:41.092" v="5336" actId="20577"/>
          <ac:spMkLst>
            <pc:docMk/>
            <pc:sldMk cId="1663809248" sldId="353"/>
            <ac:spMk id="9" creationId="{29C113D5-0A2F-201F-0A08-5B5EF4BAB880}"/>
          </ac:spMkLst>
        </pc:spChg>
        <pc:spChg chg="add mod">
          <ac:chgData name="Sizz Flair" userId="af38644466e90d59" providerId="LiveId" clId="{4DA5D46C-2DCE-4458-BEA1-21F3F1FCD89E}" dt="2024-09-28T15:22:45.178" v="5304" actId="20577"/>
          <ac:spMkLst>
            <pc:docMk/>
            <pc:sldMk cId="1663809248" sldId="353"/>
            <ac:spMk id="11" creationId="{87AD413B-F1C3-15A4-4687-9B3CD9E6B15B}"/>
          </ac:spMkLst>
        </pc:spChg>
        <pc:picChg chg="add del mod">
          <ac:chgData name="Sizz Flair" userId="af38644466e90d59" providerId="LiveId" clId="{4DA5D46C-2DCE-4458-BEA1-21F3F1FCD89E}" dt="2024-10-03T08:55:23.623" v="5595" actId="478"/>
          <ac:picMkLst>
            <pc:docMk/>
            <pc:sldMk cId="1663809248" sldId="353"/>
            <ac:picMk id="4" creationId="{9E7D7DB9-0E17-4A44-DA2E-EEBE65C4E7DF}"/>
          </ac:picMkLst>
        </pc:picChg>
        <pc:picChg chg="add del mod">
          <ac:chgData name="Sizz Flair" userId="af38644466e90d59" providerId="LiveId" clId="{4DA5D46C-2DCE-4458-BEA1-21F3F1FCD89E}" dt="2024-09-28T15:21:48.124" v="5283" actId="478"/>
          <ac:picMkLst>
            <pc:docMk/>
            <pc:sldMk cId="1663809248" sldId="353"/>
            <ac:picMk id="6" creationId="{E85F89EE-12D5-3707-ED72-911FCEE4D46C}"/>
          </ac:picMkLst>
        </pc:picChg>
        <pc:picChg chg="add del mod">
          <ac:chgData name="Sizz Flair" userId="af38644466e90d59" providerId="LiveId" clId="{4DA5D46C-2DCE-4458-BEA1-21F3F1FCD89E}" dt="2024-10-03T08:55:23.984" v="5596" actId="478"/>
          <ac:picMkLst>
            <pc:docMk/>
            <pc:sldMk cId="1663809248" sldId="353"/>
            <ac:picMk id="7" creationId="{25464682-499E-97EE-8FEF-4EDA02374255}"/>
          </ac:picMkLst>
        </pc:picChg>
        <pc:picChg chg="add del mod">
          <ac:chgData name="Sizz Flair" userId="af38644466e90d59" providerId="LiveId" clId="{4DA5D46C-2DCE-4458-BEA1-21F3F1FCD89E}" dt="2024-10-03T08:55:24.314" v="5597" actId="478"/>
          <ac:picMkLst>
            <pc:docMk/>
            <pc:sldMk cId="1663809248" sldId="353"/>
            <ac:picMk id="8" creationId="{40EFC3FB-10A3-44BA-08D5-EEEEF2492B56}"/>
          </ac:picMkLst>
        </pc:picChg>
        <pc:picChg chg="del mod">
          <ac:chgData name="Sizz Flair" userId="af38644466e90d59" providerId="LiveId" clId="{4DA5D46C-2DCE-4458-BEA1-21F3F1FCD89E}" dt="2024-10-03T08:55:23.174" v="5594" actId="478"/>
          <ac:picMkLst>
            <pc:docMk/>
            <pc:sldMk cId="1663809248" sldId="353"/>
            <ac:picMk id="1026" creationId="{22ABD32B-E514-4D8E-FA70-3C3C2DA89A72}"/>
          </ac:picMkLst>
        </pc:picChg>
      </pc:sldChg>
      <pc:sldChg chg="modSp mod">
        <pc:chgData name="Sizz Flair" userId="af38644466e90d59" providerId="LiveId" clId="{4DA5D46C-2DCE-4458-BEA1-21F3F1FCD89E}" dt="2024-10-07T12:02:26.299" v="7046" actId="20577"/>
        <pc:sldMkLst>
          <pc:docMk/>
          <pc:sldMk cId="554336285" sldId="358"/>
        </pc:sldMkLst>
        <pc:spChg chg="mod">
          <ac:chgData name="Sizz Flair" userId="af38644466e90d59" providerId="LiveId" clId="{4DA5D46C-2DCE-4458-BEA1-21F3F1FCD89E}" dt="2024-10-07T12:02:26.299" v="7046" actId="20577"/>
          <ac:spMkLst>
            <pc:docMk/>
            <pc:sldMk cId="554336285" sldId="358"/>
            <ac:spMk id="5" creationId="{9C191326-C5B4-313E-D7B9-B0BECB3A0933}"/>
          </ac:spMkLst>
        </pc:spChg>
        <pc:spChg chg="mod">
          <ac:chgData name="Sizz Flair" userId="af38644466e90d59" providerId="LiveId" clId="{4DA5D46C-2DCE-4458-BEA1-21F3F1FCD89E}" dt="2024-10-07T09:39:10.500" v="5612" actId="20577"/>
          <ac:spMkLst>
            <pc:docMk/>
            <pc:sldMk cId="554336285" sldId="358"/>
            <ac:spMk id="33" creationId="{8CEEDA1E-B9E4-3709-F361-DAAE2EC96404}"/>
          </ac:spMkLst>
        </pc:spChg>
      </pc:sldChg>
      <pc:sldChg chg="modSp add mod">
        <pc:chgData name="Sizz Flair" userId="af38644466e90d59" providerId="LiveId" clId="{4DA5D46C-2DCE-4458-BEA1-21F3F1FCD89E}" dt="2024-10-07T11:08:59.333" v="6280" actId="1076"/>
        <pc:sldMkLst>
          <pc:docMk/>
          <pc:sldMk cId="3483303074" sldId="359"/>
        </pc:sldMkLst>
        <pc:spChg chg="mod">
          <ac:chgData name="Sizz Flair" userId="af38644466e90d59" providerId="LiveId" clId="{4DA5D46C-2DCE-4458-BEA1-21F3F1FCD89E}" dt="2024-10-07T11:08:59.333" v="6280" actId="1076"/>
          <ac:spMkLst>
            <pc:docMk/>
            <pc:sldMk cId="3483303074" sldId="359"/>
            <ac:spMk id="5" creationId="{A69A25AA-979A-4C9B-454E-CB5913C84234}"/>
          </ac:spMkLst>
        </pc:spChg>
        <pc:spChg chg="mod">
          <ac:chgData name="Sizz Flair" userId="af38644466e90d59" providerId="LiveId" clId="{4DA5D46C-2DCE-4458-BEA1-21F3F1FCD89E}" dt="2024-10-07T09:39:18.140" v="5620" actId="20577"/>
          <ac:spMkLst>
            <pc:docMk/>
            <pc:sldMk cId="3483303074" sldId="359"/>
            <ac:spMk id="33" creationId="{33D87BF8-904A-8721-C62D-ADEC8FE33222}"/>
          </ac:spMkLst>
        </pc:spChg>
      </pc:sldChg>
      <pc:sldChg chg="modSp add mod">
        <pc:chgData name="Sizz Flair" userId="af38644466e90d59" providerId="LiveId" clId="{4DA5D46C-2DCE-4458-BEA1-21F3F1FCD89E}" dt="2024-10-07T12:02:14.324" v="7044" actId="1076"/>
        <pc:sldMkLst>
          <pc:docMk/>
          <pc:sldMk cId="3196155412" sldId="360"/>
        </pc:sldMkLst>
        <pc:spChg chg="mod">
          <ac:chgData name="Sizz Flair" userId="af38644466e90d59" providerId="LiveId" clId="{4DA5D46C-2DCE-4458-BEA1-21F3F1FCD89E}" dt="2024-10-07T12:02:14.324" v="7044" actId="1076"/>
          <ac:spMkLst>
            <pc:docMk/>
            <pc:sldMk cId="3196155412" sldId="360"/>
            <ac:spMk id="5" creationId="{E36DF7A7-6348-A342-E6F0-EEDDE297F167}"/>
          </ac:spMkLst>
        </pc:spChg>
        <pc:spChg chg="mod">
          <ac:chgData name="Sizz Flair" userId="af38644466e90d59" providerId="LiveId" clId="{4DA5D46C-2DCE-4458-BEA1-21F3F1FCD89E}" dt="2024-10-07T11:23:11.398" v="6615" actId="20577"/>
          <ac:spMkLst>
            <pc:docMk/>
            <pc:sldMk cId="3196155412" sldId="360"/>
            <ac:spMk id="33" creationId="{768A9257-A396-A107-BC65-26866EE2EA3C}"/>
          </ac:spMkLst>
        </pc:spChg>
      </pc:sldChg>
      <pc:sldChg chg="modSp add mod">
        <pc:chgData name="Sizz Flair" userId="af38644466e90d59" providerId="LiveId" clId="{4DA5D46C-2DCE-4458-BEA1-21F3F1FCD89E}" dt="2024-10-07T11:59:51.645" v="6837" actId="1076"/>
        <pc:sldMkLst>
          <pc:docMk/>
          <pc:sldMk cId="2374728367" sldId="361"/>
        </pc:sldMkLst>
        <pc:spChg chg="mod">
          <ac:chgData name="Sizz Flair" userId="af38644466e90d59" providerId="LiveId" clId="{4DA5D46C-2DCE-4458-BEA1-21F3F1FCD89E}" dt="2024-10-07T11:59:51.645" v="6837" actId="1076"/>
          <ac:spMkLst>
            <pc:docMk/>
            <pc:sldMk cId="2374728367" sldId="361"/>
            <ac:spMk id="5" creationId="{F13526D9-A287-13DF-144D-7C09BA972A10}"/>
          </ac:spMkLst>
        </pc:spChg>
        <pc:spChg chg="mod">
          <ac:chgData name="Sizz Flair" userId="af38644466e90d59" providerId="LiveId" clId="{4DA5D46C-2DCE-4458-BEA1-21F3F1FCD89E}" dt="2024-10-07T11:50:07.439" v="6618" actId="1076"/>
          <ac:spMkLst>
            <pc:docMk/>
            <pc:sldMk cId="2374728367" sldId="361"/>
            <ac:spMk id="33" creationId="{EE348B53-18D7-76B7-2DDC-38D4A6F5573A}"/>
          </ac:spMkLst>
        </pc:spChg>
      </pc:sldChg>
      <pc:sldChg chg="modSp add mod">
        <pc:chgData name="Sizz Flair" userId="af38644466e90d59" providerId="LiveId" clId="{4DA5D46C-2DCE-4458-BEA1-21F3F1FCD89E}" dt="2024-10-07T13:29:27.619" v="7067" actId="1076"/>
        <pc:sldMkLst>
          <pc:docMk/>
          <pc:sldMk cId="2248523797" sldId="362"/>
        </pc:sldMkLst>
        <pc:spChg chg="mod">
          <ac:chgData name="Sizz Flair" userId="af38644466e90d59" providerId="LiveId" clId="{4DA5D46C-2DCE-4458-BEA1-21F3F1FCD89E}" dt="2024-10-07T13:29:27.619" v="7067" actId="1076"/>
          <ac:spMkLst>
            <pc:docMk/>
            <pc:sldMk cId="2248523797" sldId="362"/>
            <ac:spMk id="5" creationId="{D7F811D6-BD10-BFAF-6E15-5976CDCD1D39}"/>
          </ac:spMkLst>
        </pc:spChg>
        <pc:spChg chg="mod">
          <ac:chgData name="Sizz Flair" userId="af38644466e90d59" providerId="LiveId" clId="{4DA5D46C-2DCE-4458-BEA1-21F3F1FCD89E}" dt="2024-10-07T12:07:17.340" v="7061" actId="20577"/>
          <ac:spMkLst>
            <pc:docMk/>
            <pc:sldMk cId="2248523797" sldId="362"/>
            <ac:spMk id="33" creationId="{A303A207-03A7-6A51-98AB-00D2C0B85606}"/>
          </ac:spMkLst>
        </pc:spChg>
      </pc:sldChg>
      <pc:sldChg chg="modSp add mod">
        <pc:chgData name="Sizz Flair" userId="af38644466e90d59" providerId="LiveId" clId="{4DA5D46C-2DCE-4458-BEA1-21F3F1FCD89E}" dt="2024-10-07T13:31:07.896" v="7113" actId="2711"/>
        <pc:sldMkLst>
          <pc:docMk/>
          <pc:sldMk cId="3396822485" sldId="363"/>
        </pc:sldMkLst>
        <pc:spChg chg="mod">
          <ac:chgData name="Sizz Flair" userId="af38644466e90d59" providerId="LiveId" clId="{4DA5D46C-2DCE-4458-BEA1-21F3F1FCD89E}" dt="2024-10-07T13:31:07.896" v="7113" actId="2711"/>
          <ac:spMkLst>
            <pc:docMk/>
            <pc:sldMk cId="3396822485" sldId="363"/>
            <ac:spMk id="9" creationId="{C63D06B3-870E-1219-5DAA-569BB4131505}"/>
          </ac:spMkLst>
        </pc:spChg>
        <pc:spChg chg="mod">
          <ac:chgData name="Sizz Flair" userId="af38644466e90d59" providerId="LiveId" clId="{4DA5D46C-2DCE-4458-BEA1-21F3F1FCD89E}" dt="2024-10-07T13:29:45.916" v="7107" actId="20577"/>
          <ac:spMkLst>
            <pc:docMk/>
            <pc:sldMk cId="3396822485" sldId="363"/>
            <ac:spMk id="36" creationId="{FA2FC3F6-A31F-BD21-48E7-10E0B0329616}"/>
          </ac:spMkLst>
        </pc:spChg>
        <pc:picChg chg="mod">
          <ac:chgData name="Sizz Flair" userId="af38644466e90d59" providerId="LiveId" clId="{4DA5D46C-2DCE-4458-BEA1-21F3F1FCD89E}" dt="2024-10-07T13:30:55.418" v="7108" actId="14826"/>
          <ac:picMkLst>
            <pc:docMk/>
            <pc:sldMk cId="3396822485" sldId="363"/>
            <ac:picMk id="7" creationId="{6E4CA657-334F-C148-4733-91F95EC779C2}"/>
          </ac:picMkLst>
        </pc:picChg>
      </pc:sldChg>
      <pc:sldChg chg="addSp delSp modSp add mod ord">
        <pc:chgData name="Sizz Flair" userId="af38644466e90d59" providerId="LiveId" clId="{4DA5D46C-2DCE-4458-BEA1-21F3F1FCD89E}" dt="2024-10-07T13:43:43.290" v="7124" actId="1076"/>
        <pc:sldMkLst>
          <pc:docMk/>
          <pc:sldMk cId="2411452107" sldId="364"/>
        </pc:sldMkLst>
        <pc:spChg chg="add del">
          <ac:chgData name="Sizz Flair" userId="af38644466e90d59" providerId="LiveId" clId="{4DA5D46C-2DCE-4458-BEA1-21F3F1FCD89E}" dt="2024-10-07T13:43:37.737" v="7121" actId="22"/>
          <ac:spMkLst>
            <pc:docMk/>
            <pc:sldMk cId="2411452107" sldId="364"/>
            <ac:spMk id="4" creationId="{32DFFC44-0A42-2DCD-F259-33383D352976}"/>
          </ac:spMkLst>
        </pc:spChg>
        <pc:spChg chg="mod">
          <ac:chgData name="Sizz Flair" userId="af38644466e90d59" providerId="LiveId" clId="{4DA5D46C-2DCE-4458-BEA1-21F3F1FCD89E}" dt="2024-10-07T13:43:43.290" v="7124" actId="1076"/>
          <ac:spMkLst>
            <pc:docMk/>
            <pc:sldMk cId="2411452107" sldId="364"/>
            <ac:spMk id="5" creationId="{19F74A25-DCDA-8AA2-06B8-5DCEE838FFC1}"/>
          </ac:spMkLst>
        </pc:spChg>
      </pc:sldChg>
    </pc:docChg>
  </pc:docChgLst>
  <pc:docChgLst>
    <pc:chgData name="Sizz Flair" userId="af38644466e90d59" providerId="LiveId" clId="{0814E523-FCFB-45F9-B4E3-468E60DE224D}"/>
    <pc:docChg chg="undo redo custSel addSld delSld modSld sldOrd">
      <pc:chgData name="Sizz Flair" userId="af38644466e90d59" providerId="LiveId" clId="{0814E523-FCFB-45F9-B4E3-468E60DE224D}" dt="2024-05-19T11:50:47.142" v="9867" actId="47"/>
      <pc:docMkLst>
        <pc:docMk/>
      </pc:docMkLst>
      <pc:sldChg chg="modSp mod">
        <pc:chgData name="Sizz Flair" userId="af38644466e90d59" providerId="LiveId" clId="{0814E523-FCFB-45F9-B4E3-468E60DE224D}" dt="2024-05-19T06:55:25.841" v="3" actId="20577"/>
        <pc:sldMkLst>
          <pc:docMk/>
          <pc:sldMk cId="3047199212" sldId="256"/>
        </pc:sldMkLst>
        <pc:spChg chg="mod">
          <ac:chgData name="Sizz Flair" userId="af38644466e90d59" providerId="LiveId" clId="{0814E523-FCFB-45F9-B4E3-468E60DE224D}" dt="2024-05-19T06:55:25.841" v="3" actId="20577"/>
          <ac:spMkLst>
            <pc:docMk/>
            <pc:sldMk cId="3047199212" sldId="256"/>
            <ac:spMk id="14" creationId="{00000000-0000-0000-0000-000000000000}"/>
          </ac:spMkLst>
        </pc:spChg>
      </pc:sldChg>
      <pc:sldChg chg="modSp mod">
        <pc:chgData name="Sizz Flair" userId="af38644466e90d59" providerId="LiveId" clId="{0814E523-FCFB-45F9-B4E3-468E60DE224D}" dt="2024-05-19T10:00:50.422" v="3072" actId="1076"/>
        <pc:sldMkLst>
          <pc:docMk/>
          <pc:sldMk cId="2652781038" sldId="257"/>
        </pc:sldMkLst>
        <pc:spChg chg="mod">
          <ac:chgData name="Sizz Flair" userId="af38644466e90d59" providerId="LiveId" clId="{0814E523-FCFB-45F9-B4E3-468E60DE224D}" dt="2024-05-19T10:00:50.422" v="3072" actId="1076"/>
          <ac:spMkLst>
            <pc:docMk/>
            <pc:sldMk cId="2652781038" sldId="257"/>
            <ac:spMk id="36" creationId="{00000000-0000-0000-0000-000000000000}"/>
          </ac:spMkLst>
        </pc:spChg>
      </pc:sldChg>
      <pc:sldChg chg="modSp mod">
        <pc:chgData name="Sizz Flair" userId="af38644466e90d59" providerId="LiveId" clId="{0814E523-FCFB-45F9-B4E3-468E60DE224D}" dt="2024-05-19T06:58:06.834" v="144" actId="20577"/>
        <pc:sldMkLst>
          <pc:docMk/>
          <pc:sldMk cId="2989751897" sldId="258"/>
        </pc:sldMkLst>
        <pc:spChg chg="mod">
          <ac:chgData name="Sizz Flair" userId="af38644466e90d59" providerId="LiveId" clId="{0814E523-FCFB-45F9-B4E3-468E60DE224D}" dt="2024-05-19T06:58:06.834" v="144" actId="20577"/>
          <ac:spMkLst>
            <pc:docMk/>
            <pc:sldMk cId="2989751897" sldId="258"/>
            <ac:spMk id="29" creationId="{00000000-0000-0000-0000-000000000000}"/>
          </ac:spMkLst>
        </pc:spChg>
      </pc:sldChg>
      <pc:sldChg chg="addSp delSp modSp mod">
        <pc:chgData name="Sizz Flair" userId="af38644466e90d59" providerId="LiveId" clId="{0814E523-FCFB-45F9-B4E3-468E60DE224D}" dt="2024-05-19T10:06:11.329" v="3281"/>
        <pc:sldMkLst>
          <pc:docMk/>
          <pc:sldMk cId="3737701246" sldId="259"/>
        </pc:sldMkLst>
        <pc:spChg chg="add del mod">
          <ac:chgData name="Sizz Flair" userId="af38644466e90d59" providerId="LiveId" clId="{0814E523-FCFB-45F9-B4E3-468E60DE224D}" dt="2024-05-19T10:05:47.763" v="3280" actId="1076"/>
          <ac:spMkLst>
            <pc:docMk/>
            <pc:sldMk cId="3737701246" sldId="259"/>
            <ac:spMk id="4" creationId="{11D52C37-4152-B3BA-155E-2AB78D1CF0AD}"/>
          </ac:spMkLst>
        </pc:spChg>
        <pc:spChg chg="add mod">
          <ac:chgData name="Sizz Flair" userId="af38644466e90d59" providerId="LiveId" clId="{0814E523-FCFB-45F9-B4E3-468E60DE224D}" dt="2024-05-19T10:06:11.329" v="3281"/>
          <ac:spMkLst>
            <pc:docMk/>
            <pc:sldMk cId="3737701246" sldId="259"/>
            <ac:spMk id="9" creationId="{55945EA2-154C-F54B-A1E8-8CB48614D782}"/>
          </ac:spMkLst>
        </pc:spChg>
        <pc:spChg chg="mod">
          <ac:chgData name="Sizz Flair" userId="af38644466e90d59" providerId="LiveId" clId="{0814E523-FCFB-45F9-B4E3-468E60DE224D}" dt="2024-05-19T10:00:59.436" v="3077" actId="20577"/>
          <ac:spMkLst>
            <pc:docMk/>
            <pc:sldMk cId="3737701246" sldId="259"/>
            <ac:spMk id="33" creationId="{00000000-0000-0000-0000-000000000000}"/>
          </ac:spMkLst>
        </pc:spChg>
        <pc:picChg chg="del">
          <ac:chgData name="Sizz Flair" userId="af38644466e90d59" providerId="LiveId" clId="{0814E523-FCFB-45F9-B4E3-468E60DE224D}" dt="2024-05-19T10:02:54.967" v="3078" actId="478"/>
          <ac:picMkLst>
            <pc:docMk/>
            <pc:sldMk cId="3737701246" sldId="259"/>
            <ac:picMk id="3" creationId="{FD8DB8D8-4456-3D6B-E0C5-DAA41110B4A3}"/>
          </ac:picMkLst>
        </pc:picChg>
        <pc:picChg chg="add del">
          <ac:chgData name="Sizz Flair" userId="af38644466e90d59" providerId="LiveId" clId="{0814E523-FCFB-45F9-B4E3-468E60DE224D}" dt="2024-05-19T10:05:28.433" v="3276" actId="478"/>
          <ac:picMkLst>
            <pc:docMk/>
            <pc:sldMk cId="3737701246" sldId="259"/>
            <ac:picMk id="6" creationId="{A30172A0-68F9-58C9-4CF7-A07FCA1F7665}"/>
          </ac:picMkLst>
        </pc:picChg>
        <pc:picChg chg="add mod">
          <ac:chgData name="Sizz Flair" userId="af38644466e90d59" providerId="LiveId" clId="{0814E523-FCFB-45F9-B4E3-468E60DE224D}" dt="2024-05-19T10:05:39.831" v="3278" actId="1076"/>
          <ac:picMkLst>
            <pc:docMk/>
            <pc:sldMk cId="3737701246" sldId="259"/>
            <ac:picMk id="8" creationId="{A040B521-C772-7411-82B6-6713316ABAF7}"/>
          </ac:picMkLst>
        </pc:picChg>
      </pc:sldChg>
      <pc:sldChg chg="del">
        <pc:chgData name="Sizz Flair" userId="af38644466e90d59" providerId="LiveId" clId="{0814E523-FCFB-45F9-B4E3-468E60DE224D}" dt="2024-05-19T11:33:15.333" v="8741" actId="47"/>
        <pc:sldMkLst>
          <pc:docMk/>
          <pc:sldMk cId="3137714587" sldId="262"/>
        </pc:sldMkLst>
      </pc:sldChg>
      <pc:sldChg chg="del">
        <pc:chgData name="Sizz Flair" userId="af38644466e90d59" providerId="LiveId" clId="{0814E523-FCFB-45F9-B4E3-468E60DE224D}" dt="2024-05-19T11:33:16.900" v="8742" actId="47"/>
        <pc:sldMkLst>
          <pc:docMk/>
          <pc:sldMk cId="2117770974" sldId="263"/>
        </pc:sldMkLst>
      </pc:sldChg>
      <pc:sldChg chg="del">
        <pc:chgData name="Sizz Flair" userId="af38644466e90d59" providerId="LiveId" clId="{0814E523-FCFB-45F9-B4E3-468E60DE224D}" dt="2024-05-19T11:33:17.442" v="8743" actId="47"/>
        <pc:sldMkLst>
          <pc:docMk/>
          <pc:sldMk cId="1094188899" sldId="265"/>
        </pc:sldMkLst>
      </pc:sldChg>
      <pc:sldChg chg="del">
        <pc:chgData name="Sizz Flair" userId="af38644466e90d59" providerId="LiveId" clId="{0814E523-FCFB-45F9-B4E3-468E60DE224D}" dt="2024-05-19T11:33:17.965" v="8744" actId="47"/>
        <pc:sldMkLst>
          <pc:docMk/>
          <pc:sldMk cId="3218603553" sldId="266"/>
        </pc:sldMkLst>
      </pc:sldChg>
      <pc:sldChg chg="del">
        <pc:chgData name="Sizz Flair" userId="af38644466e90d59" providerId="LiveId" clId="{0814E523-FCFB-45F9-B4E3-468E60DE224D}" dt="2024-05-19T11:33:19.291" v="8746" actId="47"/>
        <pc:sldMkLst>
          <pc:docMk/>
          <pc:sldMk cId="2911714952" sldId="268"/>
        </pc:sldMkLst>
      </pc:sldChg>
      <pc:sldChg chg="del">
        <pc:chgData name="Sizz Flair" userId="af38644466e90d59" providerId="LiveId" clId="{0814E523-FCFB-45F9-B4E3-468E60DE224D}" dt="2024-05-19T11:33:19.674" v="8747" actId="47"/>
        <pc:sldMkLst>
          <pc:docMk/>
          <pc:sldMk cId="3774131392" sldId="269"/>
        </pc:sldMkLst>
      </pc:sldChg>
      <pc:sldChg chg="del">
        <pc:chgData name="Sizz Flair" userId="af38644466e90d59" providerId="LiveId" clId="{0814E523-FCFB-45F9-B4E3-468E60DE224D}" dt="2024-05-19T11:33:18.882" v="8745" actId="47"/>
        <pc:sldMkLst>
          <pc:docMk/>
          <pc:sldMk cId="2292039419" sldId="270"/>
        </pc:sldMkLst>
      </pc:sldChg>
      <pc:sldChg chg="del">
        <pc:chgData name="Sizz Flair" userId="af38644466e90d59" providerId="LiveId" clId="{0814E523-FCFB-45F9-B4E3-468E60DE224D}" dt="2024-05-19T11:33:20.237" v="8748" actId="47"/>
        <pc:sldMkLst>
          <pc:docMk/>
          <pc:sldMk cId="2709148369" sldId="271"/>
        </pc:sldMkLst>
      </pc:sldChg>
      <pc:sldChg chg="del">
        <pc:chgData name="Sizz Flair" userId="af38644466e90d59" providerId="LiveId" clId="{0814E523-FCFB-45F9-B4E3-468E60DE224D}" dt="2024-05-19T11:33:20.466" v="8749" actId="47"/>
        <pc:sldMkLst>
          <pc:docMk/>
          <pc:sldMk cId="2666132005" sldId="272"/>
        </pc:sldMkLst>
      </pc:sldChg>
      <pc:sldChg chg="del">
        <pc:chgData name="Sizz Flair" userId="af38644466e90d59" providerId="LiveId" clId="{0814E523-FCFB-45F9-B4E3-468E60DE224D}" dt="2024-05-19T11:33:20.878" v="8750" actId="47"/>
        <pc:sldMkLst>
          <pc:docMk/>
          <pc:sldMk cId="2829585305" sldId="273"/>
        </pc:sldMkLst>
      </pc:sldChg>
      <pc:sldChg chg="del">
        <pc:chgData name="Sizz Flair" userId="af38644466e90d59" providerId="LiveId" clId="{0814E523-FCFB-45F9-B4E3-468E60DE224D}" dt="2024-05-19T11:33:21.363" v="8751" actId="47"/>
        <pc:sldMkLst>
          <pc:docMk/>
          <pc:sldMk cId="3353576373" sldId="274"/>
        </pc:sldMkLst>
      </pc:sldChg>
      <pc:sldChg chg="del">
        <pc:chgData name="Sizz Flair" userId="af38644466e90d59" providerId="LiveId" clId="{0814E523-FCFB-45F9-B4E3-468E60DE224D}" dt="2024-05-19T11:33:24.949" v="8759" actId="47"/>
        <pc:sldMkLst>
          <pc:docMk/>
          <pc:sldMk cId="3978102970" sldId="276"/>
        </pc:sldMkLst>
      </pc:sldChg>
      <pc:sldChg chg="del">
        <pc:chgData name="Sizz Flair" userId="af38644466e90d59" providerId="LiveId" clId="{0814E523-FCFB-45F9-B4E3-468E60DE224D}" dt="2024-05-19T11:33:25.352" v="8760" actId="47"/>
        <pc:sldMkLst>
          <pc:docMk/>
          <pc:sldMk cId="1505987722" sldId="277"/>
        </pc:sldMkLst>
      </pc:sldChg>
      <pc:sldChg chg="del">
        <pc:chgData name="Sizz Flair" userId="af38644466e90d59" providerId="LiveId" clId="{0814E523-FCFB-45F9-B4E3-468E60DE224D}" dt="2024-05-19T11:33:21.868" v="8752" actId="47"/>
        <pc:sldMkLst>
          <pc:docMk/>
          <pc:sldMk cId="2387758907" sldId="278"/>
        </pc:sldMkLst>
      </pc:sldChg>
      <pc:sldChg chg="del">
        <pc:chgData name="Sizz Flair" userId="af38644466e90d59" providerId="LiveId" clId="{0814E523-FCFB-45F9-B4E3-468E60DE224D}" dt="2024-05-19T11:33:22.240" v="8753" actId="47"/>
        <pc:sldMkLst>
          <pc:docMk/>
          <pc:sldMk cId="2554218477" sldId="279"/>
        </pc:sldMkLst>
      </pc:sldChg>
      <pc:sldChg chg="del">
        <pc:chgData name="Sizz Flair" userId="af38644466e90d59" providerId="LiveId" clId="{0814E523-FCFB-45F9-B4E3-468E60DE224D}" dt="2024-05-19T11:33:22.609" v="8754" actId="47"/>
        <pc:sldMkLst>
          <pc:docMk/>
          <pc:sldMk cId="2718774722" sldId="280"/>
        </pc:sldMkLst>
      </pc:sldChg>
      <pc:sldChg chg="del">
        <pc:chgData name="Sizz Flair" userId="af38644466e90d59" providerId="LiveId" clId="{0814E523-FCFB-45F9-B4E3-468E60DE224D}" dt="2024-05-19T11:33:23.318" v="8756" actId="47"/>
        <pc:sldMkLst>
          <pc:docMk/>
          <pc:sldMk cId="1404165606" sldId="281"/>
        </pc:sldMkLst>
      </pc:sldChg>
      <pc:sldChg chg="del">
        <pc:chgData name="Sizz Flair" userId="af38644466e90d59" providerId="LiveId" clId="{0814E523-FCFB-45F9-B4E3-468E60DE224D}" dt="2024-05-19T11:33:22.967" v="8755" actId="47"/>
        <pc:sldMkLst>
          <pc:docMk/>
          <pc:sldMk cId="1512376766" sldId="282"/>
        </pc:sldMkLst>
      </pc:sldChg>
      <pc:sldChg chg="del">
        <pc:chgData name="Sizz Flair" userId="af38644466e90d59" providerId="LiveId" clId="{0814E523-FCFB-45F9-B4E3-468E60DE224D}" dt="2024-05-19T11:33:23.714" v="8757" actId="47"/>
        <pc:sldMkLst>
          <pc:docMk/>
          <pc:sldMk cId="67294928" sldId="284"/>
        </pc:sldMkLst>
      </pc:sldChg>
      <pc:sldChg chg="del">
        <pc:chgData name="Sizz Flair" userId="af38644466e90d59" providerId="LiveId" clId="{0814E523-FCFB-45F9-B4E3-468E60DE224D}" dt="2024-05-19T11:33:24.105" v="8758" actId="47"/>
        <pc:sldMkLst>
          <pc:docMk/>
          <pc:sldMk cId="2913686394" sldId="285"/>
        </pc:sldMkLst>
      </pc:sldChg>
      <pc:sldChg chg="del">
        <pc:chgData name="Sizz Flair" userId="af38644466e90d59" providerId="LiveId" clId="{0814E523-FCFB-45F9-B4E3-468E60DE224D}" dt="2024-05-19T11:33:26.284" v="8761" actId="47"/>
        <pc:sldMkLst>
          <pc:docMk/>
          <pc:sldMk cId="668357194" sldId="286"/>
        </pc:sldMkLst>
      </pc:sldChg>
      <pc:sldChg chg="del">
        <pc:chgData name="Sizz Flair" userId="af38644466e90d59" providerId="LiveId" clId="{0814E523-FCFB-45F9-B4E3-468E60DE224D}" dt="2024-05-19T11:33:26.778" v="8762" actId="47"/>
        <pc:sldMkLst>
          <pc:docMk/>
          <pc:sldMk cId="1670356142" sldId="288"/>
        </pc:sldMkLst>
      </pc:sldChg>
      <pc:sldChg chg="del">
        <pc:chgData name="Sizz Flair" userId="af38644466e90d59" providerId="LiveId" clId="{0814E523-FCFB-45F9-B4E3-468E60DE224D}" dt="2024-05-19T11:33:27.810" v="8764" actId="47"/>
        <pc:sldMkLst>
          <pc:docMk/>
          <pc:sldMk cId="3632649086" sldId="289"/>
        </pc:sldMkLst>
      </pc:sldChg>
      <pc:sldChg chg="del">
        <pc:chgData name="Sizz Flair" userId="af38644466e90d59" providerId="LiveId" clId="{0814E523-FCFB-45F9-B4E3-468E60DE224D}" dt="2024-05-19T11:33:27.488" v="8763" actId="47"/>
        <pc:sldMkLst>
          <pc:docMk/>
          <pc:sldMk cId="609888004" sldId="290"/>
        </pc:sldMkLst>
      </pc:sldChg>
      <pc:sldChg chg="del">
        <pc:chgData name="Sizz Flair" userId="af38644466e90d59" providerId="LiveId" clId="{0814E523-FCFB-45F9-B4E3-468E60DE224D}" dt="2024-05-19T11:33:28.979" v="8766" actId="47"/>
        <pc:sldMkLst>
          <pc:docMk/>
          <pc:sldMk cId="1405520414" sldId="291"/>
        </pc:sldMkLst>
      </pc:sldChg>
      <pc:sldChg chg="del">
        <pc:chgData name="Sizz Flair" userId="af38644466e90d59" providerId="LiveId" clId="{0814E523-FCFB-45F9-B4E3-468E60DE224D}" dt="2024-05-19T11:33:28.417" v="8765" actId="47"/>
        <pc:sldMkLst>
          <pc:docMk/>
          <pc:sldMk cId="362749629" sldId="292"/>
        </pc:sldMkLst>
      </pc:sldChg>
      <pc:sldChg chg="del">
        <pc:chgData name="Sizz Flair" userId="af38644466e90d59" providerId="LiveId" clId="{0814E523-FCFB-45F9-B4E3-468E60DE224D}" dt="2024-05-19T11:33:29.948" v="8767" actId="47"/>
        <pc:sldMkLst>
          <pc:docMk/>
          <pc:sldMk cId="3696402566" sldId="293"/>
        </pc:sldMkLst>
      </pc:sldChg>
      <pc:sldChg chg="addSp delSp modSp add mod ord">
        <pc:chgData name="Sizz Flair" userId="af38644466e90d59" providerId="LiveId" clId="{0814E523-FCFB-45F9-B4E3-468E60DE224D}" dt="2024-05-19T07:16:06.787" v="436" actId="20577"/>
        <pc:sldMkLst>
          <pc:docMk/>
          <pc:sldMk cId="2735606592" sldId="294"/>
        </pc:sldMkLst>
        <pc:spChg chg="del">
          <ac:chgData name="Sizz Flair" userId="af38644466e90d59" providerId="LiveId" clId="{0814E523-FCFB-45F9-B4E3-468E60DE224D}" dt="2024-05-19T06:58:57.822" v="226" actId="478"/>
          <ac:spMkLst>
            <pc:docMk/>
            <pc:sldMk cId="2735606592" sldId="294"/>
            <ac:spMk id="4" creationId="{11D52C37-4152-B3BA-155E-2AB78D1CF0AD}"/>
          </ac:spMkLst>
        </pc:spChg>
        <pc:spChg chg="add mod">
          <ac:chgData name="Sizz Flair" userId="af38644466e90d59" providerId="LiveId" clId="{0814E523-FCFB-45F9-B4E3-468E60DE224D}" dt="2024-05-19T07:16:06.787" v="436" actId="20577"/>
          <ac:spMkLst>
            <pc:docMk/>
            <pc:sldMk cId="2735606592" sldId="294"/>
            <ac:spMk id="5" creationId="{7615E86E-E727-6190-C04D-7C7F4FADFBD2}"/>
          </ac:spMkLst>
        </pc:spChg>
        <pc:spChg chg="mod">
          <ac:chgData name="Sizz Flair" userId="af38644466e90d59" providerId="LiveId" clId="{0814E523-FCFB-45F9-B4E3-468E60DE224D}" dt="2024-05-19T06:59:17.047" v="233" actId="20577"/>
          <ac:spMkLst>
            <pc:docMk/>
            <pc:sldMk cId="2735606592" sldId="294"/>
            <ac:spMk id="33" creationId="{00000000-0000-0000-0000-000000000000}"/>
          </ac:spMkLst>
        </pc:spChg>
        <pc:picChg chg="del">
          <ac:chgData name="Sizz Flair" userId="af38644466e90d59" providerId="LiveId" clId="{0814E523-FCFB-45F9-B4E3-468E60DE224D}" dt="2024-05-19T06:58:28.061" v="150" actId="478"/>
          <ac:picMkLst>
            <pc:docMk/>
            <pc:sldMk cId="2735606592" sldId="294"/>
            <ac:picMk id="3" creationId="{FD8DB8D8-4456-3D6B-E0C5-DAA41110B4A3}"/>
          </ac:picMkLst>
        </pc:picChg>
      </pc:sldChg>
      <pc:sldChg chg="addSp delSp modSp add mod modClrScheme chgLayout">
        <pc:chgData name="Sizz Flair" userId="af38644466e90d59" providerId="LiveId" clId="{0814E523-FCFB-45F9-B4E3-468E60DE224D}" dt="2024-05-19T07:49:05.282" v="905" actId="20577"/>
        <pc:sldMkLst>
          <pc:docMk/>
          <pc:sldMk cId="460802812" sldId="295"/>
        </pc:sldMkLst>
        <pc:spChg chg="del mod">
          <ac:chgData name="Sizz Flair" userId="af38644466e90d59" providerId="LiveId" clId="{0814E523-FCFB-45F9-B4E3-468E60DE224D}" dt="2024-05-19T07:16:28.316" v="441"/>
          <ac:spMkLst>
            <pc:docMk/>
            <pc:sldMk cId="460802812" sldId="295"/>
            <ac:spMk id="5" creationId="{7615E86E-E727-6190-C04D-7C7F4FADFBD2}"/>
          </ac:spMkLst>
        </pc:spChg>
        <pc:spChg chg="add del mod ord">
          <ac:chgData name="Sizz Flair" userId="af38644466e90d59" providerId="LiveId" clId="{0814E523-FCFB-45F9-B4E3-468E60DE224D}" dt="2024-05-19T07:30:27.039" v="892" actId="700"/>
          <ac:spMkLst>
            <pc:docMk/>
            <pc:sldMk cId="460802812" sldId="295"/>
            <ac:spMk id="8" creationId="{A9E29276-2A85-276B-553F-B99437870720}"/>
          </ac:spMkLst>
        </pc:spChg>
        <pc:spChg chg="add del mod ord">
          <ac:chgData name="Sizz Flair" userId="af38644466e90d59" providerId="LiveId" clId="{0814E523-FCFB-45F9-B4E3-468E60DE224D}" dt="2024-05-19T07:30:27.039" v="892" actId="700"/>
          <ac:spMkLst>
            <pc:docMk/>
            <pc:sldMk cId="460802812" sldId="295"/>
            <ac:spMk id="9" creationId="{1B94C8AF-738A-398B-81D7-749DFBBBB60C}"/>
          </ac:spMkLst>
        </pc:spChg>
        <pc:spChg chg="add mod">
          <ac:chgData name="Sizz Flair" userId="af38644466e90d59" providerId="LiveId" clId="{0814E523-FCFB-45F9-B4E3-468E60DE224D}" dt="2024-05-19T07:30:40.360" v="893"/>
          <ac:spMkLst>
            <pc:docMk/>
            <pc:sldMk cId="460802812" sldId="295"/>
            <ac:spMk id="10" creationId="{8AD73306-5A7A-AE11-B3D9-BA787E9F6038}"/>
          </ac:spMkLst>
        </pc:spChg>
        <pc:spChg chg="mod">
          <ac:chgData name="Sizz Flair" userId="af38644466e90d59" providerId="LiveId" clId="{0814E523-FCFB-45F9-B4E3-468E60DE224D}" dt="2024-05-19T07:49:05.282" v="905" actId="20577"/>
          <ac:spMkLst>
            <pc:docMk/>
            <pc:sldMk cId="460802812" sldId="295"/>
            <ac:spMk id="33" creationId="{00000000-0000-0000-0000-000000000000}"/>
          </ac:spMkLst>
        </pc:spChg>
        <pc:picChg chg="add del mod">
          <ac:chgData name="Sizz Flair" userId="af38644466e90d59" providerId="LiveId" clId="{0814E523-FCFB-45F9-B4E3-468E60DE224D}" dt="2024-05-19T07:29:45.816" v="887" actId="478"/>
          <ac:picMkLst>
            <pc:docMk/>
            <pc:sldMk cId="460802812" sldId="295"/>
            <ac:picMk id="4" creationId="{1988F1D7-6413-9F66-FFDD-09B2C9482493}"/>
          </ac:picMkLst>
        </pc:picChg>
        <pc:picChg chg="add mod">
          <ac:chgData name="Sizz Flair" userId="af38644466e90d59" providerId="LiveId" clId="{0814E523-FCFB-45F9-B4E3-468E60DE224D}" dt="2024-05-19T07:30:15.309" v="890" actId="14100"/>
          <ac:picMkLst>
            <pc:docMk/>
            <pc:sldMk cId="460802812" sldId="295"/>
            <ac:picMk id="7" creationId="{AF6D3251-056A-D42E-9891-BCF942A48BFE}"/>
          </ac:picMkLst>
        </pc:picChg>
      </pc:sldChg>
      <pc:sldChg chg="add del">
        <pc:chgData name="Sizz Flair" userId="af38644466e90d59" providerId="LiveId" clId="{0814E523-FCFB-45F9-B4E3-468E60DE224D}" dt="2024-05-19T07:13:03.315" v="349" actId="47"/>
        <pc:sldMkLst>
          <pc:docMk/>
          <pc:sldMk cId="2888591406" sldId="295"/>
        </pc:sldMkLst>
      </pc:sldChg>
      <pc:sldChg chg="addSp modSp add mod ord">
        <pc:chgData name="Sizz Flair" userId="af38644466e90d59" providerId="LiveId" clId="{0814E523-FCFB-45F9-B4E3-468E60DE224D}" dt="2024-05-19T09:58:19.626" v="3061" actId="113"/>
        <pc:sldMkLst>
          <pc:docMk/>
          <pc:sldMk cId="1248592193" sldId="296"/>
        </pc:sldMkLst>
        <pc:spChg chg="mod">
          <ac:chgData name="Sizz Flair" userId="af38644466e90d59" providerId="LiveId" clId="{0814E523-FCFB-45F9-B4E3-468E60DE224D}" dt="2024-05-19T09:58:19.626" v="3061" actId="113"/>
          <ac:spMkLst>
            <pc:docMk/>
            <pc:sldMk cId="1248592193" sldId="296"/>
            <ac:spMk id="4" creationId="{11D52C37-4152-B3BA-155E-2AB78D1CF0AD}"/>
          </ac:spMkLst>
        </pc:spChg>
        <pc:spChg chg="add mod">
          <ac:chgData name="Sizz Flair" userId="af38644466e90d59" providerId="LiveId" clId="{0814E523-FCFB-45F9-B4E3-468E60DE224D}" dt="2024-05-19T07:23:21.788" v="742"/>
          <ac:spMkLst>
            <pc:docMk/>
            <pc:sldMk cId="1248592193" sldId="296"/>
            <ac:spMk id="5" creationId="{FF603F0F-404C-B11C-BCCE-502BD92D2E57}"/>
          </ac:spMkLst>
        </pc:spChg>
        <pc:spChg chg="mod">
          <ac:chgData name="Sizz Flair" userId="af38644466e90d59" providerId="LiveId" clId="{0814E523-FCFB-45F9-B4E3-468E60DE224D}" dt="2024-05-19T07:29:04.610" v="852" actId="20577"/>
          <ac:spMkLst>
            <pc:docMk/>
            <pc:sldMk cId="1248592193" sldId="296"/>
            <ac:spMk id="33" creationId="{00000000-0000-0000-0000-000000000000}"/>
          </ac:spMkLst>
        </pc:spChg>
      </pc:sldChg>
      <pc:sldChg chg="add del">
        <pc:chgData name="Sizz Flair" userId="af38644466e90d59" providerId="LiveId" clId="{0814E523-FCFB-45F9-B4E3-468E60DE224D}" dt="2024-05-19T07:13:04.158" v="350" actId="47"/>
        <pc:sldMkLst>
          <pc:docMk/>
          <pc:sldMk cId="2482665425" sldId="296"/>
        </pc:sldMkLst>
      </pc:sldChg>
      <pc:sldChg chg="addSp delSp modSp add mod">
        <pc:chgData name="Sizz Flair" userId="af38644466e90d59" providerId="LiveId" clId="{0814E523-FCFB-45F9-B4E3-468E60DE224D}" dt="2024-05-19T08:13:05.731" v="1543" actId="20577"/>
        <pc:sldMkLst>
          <pc:docMk/>
          <pc:sldMk cId="4255927343" sldId="297"/>
        </pc:sldMkLst>
        <pc:spChg chg="add del mod">
          <ac:chgData name="Sizz Flair" userId="af38644466e90d59" providerId="LiveId" clId="{0814E523-FCFB-45F9-B4E3-468E60DE224D}" dt="2024-05-19T07:49:01.532" v="904"/>
          <ac:spMkLst>
            <pc:docMk/>
            <pc:sldMk cId="4255927343" sldId="297"/>
            <ac:spMk id="3" creationId="{6C71022E-67C7-5DA9-DBC8-F18E5A80C9CB}"/>
          </ac:spMkLst>
        </pc:spChg>
        <pc:spChg chg="add mod">
          <ac:chgData name="Sizz Flair" userId="af38644466e90d59" providerId="LiveId" clId="{0814E523-FCFB-45F9-B4E3-468E60DE224D}" dt="2024-05-19T08:03:29.921" v="1228" actId="21"/>
          <ac:spMkLst>
            <pc:docMk/>
            <pc:sldMk cId="4255927343" sldId="297"/>
            <ac:spMk id="4" creationId="{B40217ED-3A3D-9C0C-F03F-B848D8293C8D}"/>
          </ac:spMkLst>
        </pc:spChg>
        <pc:spChg chg="add del mod">
          <ac:chgData name="Sizz Flair" userId="af38644466e90d59" providerId="LiveId" clId="{0814E523-FCFB-45F9-B4E3-468E60DE224D}" dt="2024-05-19T08:05:23.935" v="1251" actId="21"/>
          <ac:spMkLst>
            <pc:docMk/>
            <pc:sldMk cId="4255927343" sldId="297"/>
            <ac:spMk id="6" creationId="{126B7A26-2F1D-7C10-C113-66C6A4BB7CE6}"/>
          </ac:spMkLst>
        </pc:spChg>
        <pc:spChg chg="add mod">
          <ac:chgData name="Sizz Flair" userId="af38644466e90d59" providerId="LiveId" clId="{0814E523-FCFB-45F9-B4E3-468E60DE224D}" dt="2024-05-19T08:06:06.429" v="1257" actId="13822"/>
          <ac:spMkLst>
            <pc:docMk/>
            <pc:sldMk cId="4255927343" sldId="297"/>
            <ac:spMk id="8" creationId="{E7BACB23-7301-C5DB-2F98-99529EB2CC0D}"/>
          </ac:spMkLst>
        </pc:spChg>
        <pc:spChg chg="add mod">
          <ac:chgData name="Sizz Flair" userId="af38644466e90d59" providerId="LiveId" clId="{0814E523-FCFB-45F9-B4E3-468E60DE224D}" dt="2024-05-19T08:06:33.267" v="1276" actId="1076"/>
          <ac:spMkLst>
            <pc:docMk/>
            <pc:sldMk cId="4255927343" sldId="297"/>
            <ac:spMk id="9" creationId="{AC91AD72-246F-D347-05D9-A972C632C9E2}"/>
          </ac:spMkLst>
        </pc:spChg>
        <pc:spChg chg="add mod">
          <ac:chgData name="Sizz Flair" userId="af38644466e90d59" providerId="LiveId" clId="{0814E523-FCFB-45F9-B4E3-468E60DE224D}" dt="2024-05-19T08:07:11.323" v="1288" actId="1076"/>
          <ac:spMkLst>
            <pc:docMk/>
            <pc:sldMk cId="4255927343" sldId="297"/>
            <ac:spMk id="11" creationId="{2C0A2AFA-64AC-689D-F5EE-A8975A519C1B}"/>
          </ac:spMkLst>
        </pc:spChg>
        <pc:spChg chg="add mod">
          <ac:chgData name="Sizz Flair" userId="af38644466e90d59" providerId="LiveId" clId="{0814E523-FCFB-45F9-B4E3-468E60DE224D}" dt="2024-05-19T08:07:55.890" v="1297" actId="1076"/>
          <ac:spMkLst>
            <pc:docMk/>
            <pc:sldMk cId="4255927343" sldId="297"/>
            <ac:spMk id="12" creationId="{AD243B31-9475-4DC7-EE78-B051D38DF3A7}"/>
          </ac:spMkLst>
        </pc:spChg>
        <pc:spChg chg="add mod">
          <ac:chgData name="Sizz Flair" userId="af38644466e90d59" providerId="LiveId" clId="{0814E523-FCFB-45F9-B4E3-468E60DE224D}" dt="2024-05-19T08:13:05.731" v="1543" actId="20577"/>
          <ac:spMkLst>
            <pc:docMk/>
            <pc:sldMk cId="4255927343" sldId="297"/>
            <ac:spMk id="20" creationId="{8EB3CBAD-CE2C-2014-1B88-2625E92C2CC5}"/>
          </ac:spMkLst>
        </pc:spChg>
        <pc:spChg chg="mod">
          <ac:chgData name="Sizz Flair" userId="af38644466e90d59" providerId="LiveId" clId="{0814E523-FCFB-45F9-B4E3-468E60DE224D}" dt="2024-05-19T07:49:09.775" v="910" actId="20577"/>
          <ac:spMkLst>
            <pc:docMk/>
            <pc:sldMk cId="4255927343" sldId="297"/>
            <ac:spMk id="33" creationId="{00000000-0000-0000-0000-000000000000}"/>
          </ac:spMkLst>
        </pc:spChg>
        <pc:picChg chg="mod">
          <ac:chgData name="Sizz Flair" userId="af38644466e90d59" providerId="LiveId" clId="{0814E523-FCFB-45F9-B4E3-468E60DE224D}" dt="2024-05-19T08:03:25.376" v="1227" actId="1076"/>
          <ac:picMkLst>
            <pc:docMk/>
            <pc:sldMk cId="4255927343" sldId="297"/>
            <ac:picMk id="7" creationId="{AF6D3251-056A-D42E-9891-BCF942A48BFE}"/>
          </ac:picMkLst>
        </pc:picChg>
        <pc:cxnChg chg="add mod">
          <ac:chgData name="Sizz Flair" userId="af38644466e90d59" providerId="LiveId" clId="{0814E523-FCFB-45F9-B4E3-468E60DE224D}" dt="2024-05-19T08:08:31.717" v="1304" actId="13822"/>
          <ac:cxnSpMkLst>
            <pc:docMk/>
            <pc:sldMk cId="4255927343" sldId="297"/>
            <ac:cxnSpMk id="14" creationId="{A23BFFF5-BDC7-6230-4068-D3E7298B34BA}"/>
          </ac:cxnSpMkLst>
        </pc:cxnChg>
        <pc:cxnChg chg="add del mod">
          <ac:chgData name="Sizz Flair" userId="af38644466e90d59" providerId="LiveId" clId="{0814E523-FCFB-45F9-B4E3-468E60DE224D}" dt="2024-05-19T08:08:14.989" v="1301" actId="478"/>
          <ac:cxnSpMkLst>
            <pc:docMk/>
            <pc:sldMk cId="4255927343" sldId="297"/>
            <ac:cxnSpMk id="15" creationId="{91D473AA-1A18-CB36-A1E3-5596C57B5B9D}"/>
          </ac:cxnSpMkLst>
        </pc:cxnChg>
        <pc:cxnChg chg="add mod">
          <ac:chgData name="Sizz Flair" userId="af38644466e90d59" providerId="LiveId" clId="{0814E523-FCFB-45F9-B4E3-468E60DE224D}" dt="2024-05-19T08:08:33.928" v="1305" actId="13822"/>
          <ac:cxnSpMkLst>
            <pc:docMk/>
            <pc:sldMk cId="4255927343" sldId="297"/>
            <ac:cxnSpMk id="17" creationId="{434C455A-BCE6-574E-4F0D-810F03C3EA30}"/>
          </ac:cxnSpMkLst>
        </pc:cxnChg>
      </pc:sldChg>
      <pc:sldChg chg="addSp delSp modSp add mod">
        <pc:chgData name="Sizz Flair" userId="af38644466e90d59" providerId="LiveId" clId="{0814E523-FCFB-45F9-B4E3-468E60DE224D}" dt="2024-05-19T09:57:09.693" v="3021" actId="1076"/>
        <pc:sldMkLst>
          <pc:docMk/>
          <pc:sldMk cId="3896747249" sldId="298"/>
        </pc:sldMkLst>
        <pc:spChg chg="del">
          <ac:chgData name="Sizz Flair" userId="af38644466e90d59" providerId="LiveId" clId="{0814E523-FCFB-45F9-B4E3-468E60DE224D}" dt="2024-05-19T08:05:29.146" v="1254" actId="478"/>
          <ac:spMkLst>
            <pc:docMk/>
            <pc:sldMk cId="3896747249" sldId="298"/>
            <ac:spMk id="4" creationId="{B40217ED-3A3D-9C0C-F03F-B848D8293C8D}"/>
          </ac:spMkLst>
        </pc:spChg>
        <pc:spChg chg="add mod">
          <ac:chgData name="Sizz Flair" userId="af38644466e90d59" providerId="LiveId" clId="{0814E523-FCFB-45F9-B4E3-468E60DE224D}" dt="2024-05-19T09:57:09.693" v="3021" actId="1076"/>
          <ac:spMkLst>
            <pc:docMk/>
            <pc:sldMk cId="3896747249" sldId="298"/>
            <ac:spMk id="5" creationId="{44764FE0-1508-9D4C-EE08-A2987AA5053B}"/>
          </ac:spMkLst>
        </pc:spChg>
        <pc:spChg chg="add del mod">
          <ac:chgData name="Sizz Flair" userId="af38644466e90d59" providerId="LiveId" clId="{0814E523-FCFB-45F9-B4E3-468E60DE224D}" dt="2024-05-19T08:22:11.012" v="1567"/>
          <ac:spMkLst>
            <pc:docMk/>
            <pc:sldMk cId="3896747249" sldId="298"/>
            <ac:spMk id="6" creationId="{126B7A26-2F1D-7C10-C113-66C6A4BB7CE6}"/>
          </ac:spMkLst>
        </pc:spChg>
        <pc:spChg chg="add del">
          <ac:chgData name="Sizz Flair" userId="af38644466e90d59" providerId="LiveId" clId="{0814E523-FCFB-45F9-B4E3-468E60DE224D}" dt="2024-05-19T09:12:47.100" v="2161" actId="22"/>
          <ac:spMkLst>
            <pc:docMk/>
            <pc:sldMk cId="3896747249" sldId="298"/>
            <ac:spMk id="9" creationId="{AE4CCD6B-A883-2F87-54B7-61E4C31EDB4C}"/>
          </ac:spMkLst>
        </pc:spChg>
        <pc:spChg chg="mod">
          <ac:chgData name="Sizz Flair" userId="af38644466e90d59" providerId="LiveId" clId="{0814E523-FCFB-45F9-B4E3-468E60DE224D}" dt="2024-05-19T09:12:32.222" v="2159" actId="14100"/>
          <ac:spMkLst>
            <pc:docMk/>
            <pc:sldMk cId="3896747249" sldId="298"/>
            <ac:spMk id="10" creationId="{8AD73306-5A7A-AE11-B3D9-BA787E9F6038}"/>
          </ac:spMkLst>
        </pc:spChg>
        <pc:spChg chg="mod">
          <ac:chgData name="Sizz Flair" userId="af38644466e90d59" providerId="LiveId" clId="{0814E523-FCFB-45F9-B4E3-468E60DE224D}" dt="2024-05-19T08:21:45.765" v="1557" actId="5793"/>
          <ac:spMkLst>
            <pc:docMk/>
            <pc:sldMk cId="3896747249" sldId="298"/>
            <ac:spMk id="33" creationId="{00000000-0000-0000-0000-000000000000}"/>
          </ac:spMkLst>
        </pc:spChg>
        <pc:picChg chg="del">
          <ac:chgData name="Sizz Flair" userId="af38644466e90d59" providerId="LiveId" clId="{0814E523-FCFB-45F9-B4E3-468E60DE224D}" dt="2024-05-19T08:22:11.012" v="1565" actId="478"/>
          <ac:picMkLst>
            <pc:docMk/>
            <pc:sldMk cId="3896747249" sldId="298"/>
            <ac:picMk id="7" creationId="{AF6D3251-056A-D42E-9891-BCF942A48BFE}"/>
          </ac:picMkLst>
        </pc:picChg>
      </pc:sldChg>
      <pc:sldChg chg="modSp add mod">
        <pc:chgData name="Sizz Flair" userId="af38644466e90d59" providerId="LiveId" clId="{0814E523-FCFB-45F9-B4E3-468E60DE224D}" dt="2024-05-19T09:58:58.984" v="3068" actId="20577"/>
        <pc:sldMkLst>
          <pc:docMk/>
          <pc:sldMk cId="801676753" sldId="299"/>
        </pc:sldMkLst>
        <pc:spChg chg="mod">
          <ac:chgData name="Sizz Flair" userId="af38644466e90d59" providerId="LiveId" clId="{0814E523-FCFB-45F9-B4E3-468E60DE224D}" dt="2024-05-19T09:58:58.984" v="3068" actId="20577"/>
          <ac:spMkLst>
            <pc:docMk/>
            <pc:sldMk cId="801676753" sldId="299"/>
            <ac:spMk id="5" creationId="{44764FE0-1508-9D4C-EE08-A2987AA5053B}"/>
          </ac:spMkLst>
        </pc:spChg>
      </pc:sldChg>
      <pc:sldChg chg="delSp modSp add mod">
        <pc:chgData name="Sizz Flair" userId="af38644466e90d59" providerId="LiveId" clId="{0814E523-FCFB-45F9-B4E3-468E60DE224D}" dt="2024-05-19T10:18:02.520" v="4069" actId="2710"/>
        <pc:sldMkLst>
          <pc:docMk/>
          <pc:sldMk cId="1364497618" sldId="300"/>
        </pc:sldMkLst>
        <pc:spChg chg="mod">
          <ac:chgData name="Sizz Flair" userId="af38644466e90d59" providerId="LiveId" clId="{0814E523-FCFB-45F9-B4E3-468E60DE224D}" dt="2024-05-19T10:18:02.520" v="4069" actId="2710"/>
          <ac:spMkLst>
            <pc:docMk/>
            <pc:sldMk cId="1364497618" sldId="300"/>
            <ac:spMk id="4" creationId="{11D52C37-4152-B3BA-155E-2AB78D1CF0AD}"/>
          </ac:spMkLst>
        </pc:spChg>
        <pc:spChg chg="mod">
          <ac:chgData name="Sizz Flair" userId="af38644466e90d59" providerId="LiveId" clId="{0814E523-FCFB-45F9-B4E3-468E60DE224D}" dt="2024-05-19T10:07:00.285" v="3313" actId="20577"/>
          <ac:spMkLst>
            <pc:docMk/>
            <pc:sldMk cId="1364497618" sldId="300"/>
            <ac:spMk id="33" creationId="{00000000-0000-0000-0000-000000000000}"/>
          </ac:spMkLst>
        </pc:spChg>
        <pc:picChg chg="del">
          <ac:chgData name="Sizz Flair" userId="af38644466e90d59" providerId="LiveId" clId="{0814E523-FCFB-45F9-B4E3-468E60DE224D}" dt="2024-05-19T10:07:13.507" v="3314" actId="478"/>
          <ac:picMkLst>
            <pc:docMk/>
            <pc:sldMk cId="1364497618" sldId="300"/>
            <ac:picMk id="8" creationId="{A040B521-C772-7411-82B6-6713316ABAF7}"/>
          </ac:picMkLst>
        </pc:picChg>
      </pc:sldChg>
      <pc:sldChg chg="modSp add mod">
        <pc:chgData name="Sizz Flair" userId="af38644466e90d59" providerId="LiveId" clId="{0814E523-FCFB-45F9-B4E3-468E60DE224D}" dt="2024-05-19T10:43:23.280" v="5463" actId="2711"/>
        <pc:sldMkLst>
          <pc:docMk/>
          <pc:sldMk cId="2241212055" sldId="301"/>
        </pc:sldMkLst>
        <pc:spChg chg="mod">
          <ac:chgData name="Sizz Flair" userId="af38644466e90d59" providerId="LiveId" clId="{0814E523-FCFB-45F9-B4E3-468E60DE224D}" dt="2024-05-19T10:43:23.280" v="5463" actId="2711"/>
          <ac:spMkLst>
            <pc:docMk/>
            <pc:sldMk cId="2241212055" sldId="301"/>
            <ac:spMk id="4" creationId="{11D52C37-4152-B3BA-155E-2AB78D1CF0AD}"/>
          </ac:spMkLst>
        </pc:spChg>
        <pc:spChg chg="mod">
          <ac:chgData name="Sizz Flair" userId="af38644466e90d59" providerId="LiveId" clId="{0814E523-FCFB-45F9-B4E3-468E60DE224D}" dt="2024-05-19T10:18:51.023" v="4131" actId="20577"/>
          <ac:spMkLst>
            <pc:docMk/>
            <pc:sldMk cId="2241212055" sldId="301"/>
            <ac:spMk id="33" creationId="{00000000-0000-0000-0000-000000000000}"/>
          </ac:spMkLst>
        </pc:spChg>
      </pc:sldChg>
      <pc:sldChg chg="modSp add mod ord">
        <pc:chgData name="Sizz Flair" userId="af38644466e90d59" providerId="LiveId" clId="{0814E523-FCFB-45F9-B4E3-468E60DE224D}" dt="2024-05-19T10:53:58.052" v="6155" actId="20577"/>
        <pc:sldMkLst>
          <pc:docMk/>
          <pc:sldMk cId="1800266952" sldId="302"/>
        </pc:sldMkLst>
        <pc:spChg chg="mod">
          <ac:chgData name="Sizz Flair" userId="af38644466e90d59" providerId="LiveId" clId="{0814E523-FCFB-45F9-B4E3-468E60DE224D}" dt="2024-05-19T10:53:58.052" v="6155" actId="20577"/>
          <ac:spMkLst>
            <pc:docMk/>
            <pc:sldMk cId="1800266952" sldId="302"/>
            <ac:spMk id="4" creationId="{11D52C37-4152-B3BA-155E-2AB78D1CF0AD}"/>
          </ac:spMkLst>
        </pc:spChg>
        <pc:spChg chg="mod">
          <ac:chgData name="Sizz Flair" userId="af38644466e90d59" providerId="LiveId" clId="{0814E523-FCFB-45F9-B4E3-468E60DE224D}" dt="2024-05-19T10:44:41.936" v="5473" actId="20577"/>
          <ac:spMkLst>
            <pc:docMk/>
            <pc:sldMk cId="1800266952" sldId="302"/>
            <ac:spMk id="33" creationId="{00000000-0000-0000-0000-000000000000}"/>
          </ac:spMkLst>
        </pc:spChg>
      </pc:sldChg>
      <pc:sldChg chg="modSp add mod">
        <pc:chgData name="Sizz Flair" userId="af38644466e90d59" providerId="LiveId" clId="{0814E523-FCFB-45F9-B4E3-468E60DE224D}" dt="2024-05-19T11:15:16.404" v="7618"/>
        <pc:sldMkLst>
          <pc:docMk/>
          <pc:sldMk cId="346278833" sldId="303"/>
        </pc:sldMkLst>
        <pc:spChg chg="mod">
          <ac:chgData name="Sizz Flair" userId="af38644466e90d59" providerId="LiveId" clId="{0814E523-FCFB-45F9-B4E3-468E60DE224D}" dt="2024-05-19T11:15:16.404" v="7618"/>
          <ac:spMkLst>
            <pc:docMk/>
            <pc:sldMk cId="346278833" sldId="303"/>
            <ac:spMk id="4" creationId="{11D52C37-4152-B3BA-155E-2AB78D1CF0AD}"/>
          </ac:spMkLst>
        </pc:spChg>
        <pc:spChg chg="mod">
          <ac:chgData name="Sizz Flair" userId="af38644466e90d59" providerId="LiveId" clId="{0814E523-FCFB-45F9-B4E3-468E60DE224D}" dt="2024-05-19T11:09:21.440" v="7293" actId="20577"/>
          <ac:spMkLst>
            <pc:docMk/>
            <pc:sldMk cId="346278833" sldId="303"/>
            <ac:spMk id="33" creationId="{00000000-0000-0000-0000-000000000000}"/>
          </ac:spMkLst>
        </pc:spChg>
      </pc:sldChg>
      <pc:sldChg chg="modSp add del mod">
        <pc:chgData name="Sizz Flair" userId="af38644466e90d59" providerId="LiveId" clId="{0814E523-FCFB-45F9-B4E3-468E60DE224D}" dt="2024-05-19T11:13:26.817" v="7596" actId="2890"/>
        <pc:sldMkLst>
          <pc:docMk/>
          <pc:sldMk cId="651884834" sldId="304"/>
        </pc:sldMkLst>
        <pc:spChg chg="mod">
          <ac:chgData name="Sizz Flair" userId="af38644466e90d59" providerId="LiveId" clId="{0814E523-FCFB-45F9-B4E3-468E60DE224D}" dt="2024-05-19T11:13:25.379" v="7595" actId="20577"/>
          <ac:spMkLst>
            <pc:docMk/>
            <pc:sldMk cId="651884834" sldId="304"/>
            <ac:spMk id="33" creationId="{00000000-0000-0000-0000-000000000000}"/>
          </ac:spMkLst>
        </pc:spChg>
      </pc:sldChg>
      <pc:sldChg chg="modSp add mod">
        <pc:chgData name="Sizz Flair" userId="af38644466e90d59" providerId="LiveId" clId="{0814E523-FCFB-45F9-B4E3-468E60DE224D}" dt="2024-05-19T11:21:03.638" v="7861" actId="1076"/>
        <pc:sldMkLst>
          <pc:docMk/>
          <pc:sldMk cId="3660683662" sldId="304"/>
        </pc:sldMkLst>
        <pc:spChg chg="mod">
          <ac:chgData name="Sizz Flair" userId="af38644466e90d59" providerId="LiveId" clId="{0814E523-FCFB-45F9-B4E3-468E60DE224D}" dt="2024-05-19T11:21:03.638" v="7861" actId="1076"/>
          <ac:spMkLst>
            <pc:docMk/>
            <pc:sldMk cId="3660683662" sldId="304"/>
            <ac:spMk id="4" creationId="{11D52C37-4152-B3BA-155E-2AB78D1CF0AD}"/>
          </ac:spMkLst>
        </pc:spChg>
        <pc:spChg chg="mod">
          <ac:chgData name="Sizz Flair" userId="af38644466e90d59" providerId="LiveId" clId="{0814E523-FCFB-45F9-B4E3-468E60DE224D}" dt="2024-05-19T11:16:12.356" v="7627" actId="20577"/>
          <ac:spMkLst>
            <pc:docMk/>
            <pc:sldMk cId="3660683662" sldId="304"/>
            <ac:spMk id="33" creationId="{00000000-0000-0000-0000-000000000000}"/>
          </ac:spMkLst>
        </pc:spChg>
      </pc:sldChg>
      <pc:sldChg chg="modSp add mod">
        <pc:chgData name="Sizz Flair" userId="af38644466e90d59" providerId="LiveId" clId="{0814E523-FCFB-45F9-B4E3-468E60DE224D}" dt="2024-05-19T11:25:00.603" v="8222" actId="20577"/>
        <pc:sldMkLst>
          <pc:docMk/>
          <pc:sldMk cId="122346299" sldId="305"/>
        </pc:sldMkLst>
        <pc:spChg chg="mod">
          <ac:chgData name="Sizz Flair" userId="af38644466e90d59" providerId="LiveId" clId="{0814E523-FCFB-45F9-B4E3-468E60DE224D}" dt="2024-05-19T11:25:00.603" v="8222" actId="20577"/>
          <ac:spMkLst>
            <pc:docMk/>
            <pc:sldMk cId="122346299" sldId="305"/>
            <ac:spMk id="4" creationId="{11D52C37-4152-B3BA-155E-2AB78D1CF0AD}"/>
          </ac:spMkLst>
        </pc:spChg>
        <pc:spChg chg="mod">
          <ac:chgData name="Sizz Flair" userId="af38644466e90d59" providerId="LiveId" clId="{0814E523-FCFB-45F9-B4E3-468E60DE224D}" dt="2024-05-19T11:21:41.549" v="7903" actId="20577"/>
          <ac:spMkLst>
            <pc:docMk/>
            <pc:sldMk cId="122346299" sldId="305"/>
            <ac:spMk id="33" creationId="{00000000-0000-0000-0000-000000000000}"/>
          </ac:spMkLst>
        </pc:spChg>
      </pc:sldChg>
      <pc:sldChg chg="modSp add mod">
        <pc:chgData name="Sizz Flair" userId="af38644466e90d59" providerId="LiveId" clId="{0814E523-FCFB-45F9-B4E3-468E60DE224D}" dt="2024-05-19T11:31:17.964" v="8547" actId="20577"/>
        <pc:sldMkLst>
          <pc:docMk/>
          <pc:sldMk cId="1686473411" sldId="306"/>
        </pc:sldMkLst>
        <pc:spChg chg="mod">
          <ac:chgData name="Sizz Flair" userId="af38644466e90d59" providerId="LiveId" clId="{0814E523-FCFB-45F9-B4E3-468E60DE224D}" dt="2024-05-19T11:31:17.964" v="8547" actId="20577"/>
          <ac:spMkLst>
            <pc:docMk/>
            <pc:sldMk cId="1686473411" sldId="306"/>
            <ac:spMk id="4" creationId="{11D52C37-4152-B3BA-155E-2AB78D1CF0AD}"/>
          </ac:spMkLst>
        </pc:spChg>
        <pc:spChg chg="mod">
          <ac:chgData name="Sizz Flair" userId="af38644466e90d59" providerId="LiveId" clId="{0814E523-FCFB-45F9-B4E3-468E60DE224D}" dt="2024-05-19T11:27:11.806" v="8289" actId="20577"/>
          <ac:spMkLst>
            <pc:docMk/>
            <pc:sldMk cId="1686473411" sldId="306"/>
            <ac:spMk id="33" creationId="{00000000-0000-0000-0000-000000000000}"/>
          </ac:spMkLst>
        </pc:spChg>
      </pc:sldChg>
      <pc:sldChg chg="modSp add mod ord">
        <pc:chgData name="Sizz Flair" userId="af38644466e90d59" providerId="LiveId" clId="{0814E523-FCFB-45F9-B4E3-468E60DE224D}" dt="2024-05-19T11:25:55.204" v="8245" actId="20577"/>
        <pc:sldMkLst>
          <pc:docMk/>
          <pc:sldMk cId="2656160105" sldId="307"/>
        </pc:sldMkLst>
        <pc:spChg chg="mod">
          <ac:chgData name="Sizz Flair" userId="af38644466e90d59" providerId="LiveId" clId="{0814E523-FCFB-45F9-B4E3-468E60DE224D}" dt="2024-05-19T11:25:55.204" v="8245" actId="20577"/>
          <ac:spMkLst>
            <pc:docMk/>
            <pc:sldMk cId="2656160105" sldId="307"/>
            <ac:spMk id="36" creationId="{00000000-0000-0000-0000-000000000000}"/>
          </ac:spMkLst>
        </pc:spChg>
      </pc:sldChg>
      <pc:sldChg chg="modSp add mod ord">
        <pc:chgData name="Sizz Flair" userId="af38644466e90d59" providerId="LiveId" clId="{0814E523-FCFB-45F9-B4E3-468E60DE224D}" dt="2024-05-19T11:32:03.296" v="8577" actId="20577"/>
        <pc:sldMkLst>
          <pc:docMk/>
          <pc:sldMk cId="2803591648" sldId="308"/>
        </pc:sldMkLst>
        <pc:spChg chg="mod">
          <ac:chgData name="Sizz Flair" userId="af38644466e90d59" providerId="LiveId" clId="{0814E523-FCFB-45F9-B4E3-468E60DE224D}" dt="2024-05-19T11:32:03.296" v="8577" actId="20577"/>
          <ac:spMkLst>
            <pc:docMk/>
            <pc:sldMk cId="2803591648" sldId="308"/>
            <ac:spMk id="36" creationId="{00000000-0000-0000-0000-000000000000}"/>
          </ac:spMkLst>
        </pc:spChg>
      </pc:sldChg>
      <pc:sldChg chg="modSp add mod ord">
        <pc:chgData name="Sizz Flair" userId="af38644466e90d59" providerId="LiveId" clId="{0814E523-FCFB-45F9-B4E3-468E60DE224D}" dt="2024-05-19T11:35:28.538" v="8862" actId="20577"/>
        <pc:sldMkLst>
          <pc:docMk/>
          <pc:sldMk cId="2278092203" sldId="309"/>
        </pc:sldMkLst>
        <pc:spChg chg="mod">
          <ac:chgData name="Sizz Flair" userId="af38644466e90d59" providerId="LiveId" clId="{0814E523-FCFB-45F9-B4E3-468E60DE224D}" dt="2024-05-19T11:35:28.538" v="8862" actId="20577"/>
          <ac:spMkLst>
            <pc:docMk/>
            <pc:sldMk cId="2278092203" sldId="309"/>
            <ac:spMk id="4" creationId="{11D52C37-4152-B3BA-155E-2AB78D1CF0AD}"/>
          </ac:spMkLst>
        </pc:spChg>
        <pc:spChg chg="mod">
          <ac:chgData name="Sizz Flair" userId="af38644466e90d59" providerId="LiveId" clId="{0814E523-FCFB-45F9-B4E3-468E60DE224D}" dt="2024-05-19T11:34:16.874" v="8789" actId="20577"/>
          <ac:spMkLst>
            <pc:docMk/>
            <pc:sldMk cId="2278092203" sldId="309"/>
            <ac:spMk id="33" creationId="{00000000-0000-0000-0000-000000000000}"/>
          </ac:spMkLst>
        </pc:spChg>
      </pc:sldChg>
      <pc:sldChg chg="addSp delSp modSp add mod">
        <pc:chgData name="Sizz Flair" userId="af38644466e90d59" providerId="LiveId" clId="{0814E523-FCFB-45F9-B4E3-468E60DE224D}" dt="2024-05-19T11:45:07.363" v="9639" actId="20577"/>
        <pc:sldMkLst>
          <pc:docMk/>
          <pc:sldMk cId="1245392579" sldId="310"/>
        </pc:sldMkLst>
        <pc:spChg chg="add del mod">
          <ac:chgData name="Sizz Flair" userId="af38644466e90d59" providerId="LiveId" clId="{0814E523-FCFB-45F9-B4E3-468E60DE224D}" dt="2024-05-19T11:43:48.514" v="9597"/>
          <ac:spMkLst>
            <pc:docMk/>
            <pc:sldMk cId="1245392579" sldId="310"/>
            <ac:spMk id="3" creationId="{11D52C37-4152-B3BA-155E-2AB78D1CF0AD}"/>
          </ac:spMkLst>
        </pc:spChg>
        <pc:spChg chg="mod">
          <ac:chgData name="Sizz Flair" userId="af38644466e90d59" providerId="LiveId" clId="{0814E523-FCFB-45F9-B4E3-468E60DE224D}" dt="2024-05-19T11:45:07.363" v="9639" actId="20577"/>
          <ac:spMkLst>
            <pc:docMk/>
            <pc:sldMk cId="1245392579" sldId="310"/>
            <ac:spMk id="4" creationId="{11D52C37-4152-B3BA-155E-2AB78D1CF0AD}"/>
          </ac:spMkLst>
        </pc:spChg>
        <pc:spChg chg="mod">
          <ac:chgData name="Sizz Flair" userId="af38644466e90d59" providerId="LiveId" clId="{0814E523-FCFB-45F9-B4E3-468E60DE224D}" dt="2024-05-19T11:44:19.065" v="9617" actId="20577"/>
          <ac:spMkLst>
            <pc:docMk/>
            <pc:sldMk cId="1245392579" sldId="310"/>
            <ac:spMk id="33" creationId="{00000000-0000-0000-0000-000000000000}"/>
          </ac:spMkLst>
        </pc:spChg>
      </pc:sldChg>
      <pc:sldChg chg="addSp delSp modSp add mod">
        <pc:chgData name="Sizz Flair" userId="af38644466e90d59" providerId="LiveId" clId="{0814E523-FCFB-45F9-B4E3-468E60DE224D}" dt="2024-05-19T11:50:04.773" v="9849" actId="1076"/>
        <pc:sldMkLst>
          <pc:docMk/>
          <pc:sldMk cId="3117375471" sldId="311"/>
        </pc:sldMkLst>
        <pc:spChg chg="add mod">
          <ac:chgData name="Sizz Flair" userId="af38644466e90d59" providerId="LiveId" clId="{0814E523-FCFB-45F9-B4E3-468E60DE224D}" dt="2024-05-19T11:49:44.797" v="9845" actId="20577"/>
          <ac:spMkLst>
            <pc:docMk/>
            <pc:sldMk cId="3117375471" sldId="311"/>
            <ac:spMk id="3" creationId="{93CD9A68-F968-1A93-BC04-C314B24EC333}"/>
          </ac:spMkLst>
        </pc:spChg>
        <pc:spChg chg="del mod">
          <ac:chgData name="Sizz Flair" userId="af38644466e90d59" providerId="LiveId" clId="{0814E523-FCFB-45F9-B4E3-468E60DE224D}" dt="2024-05-19T11:43:36.461" v="9589" actId="21"/>
          <ac:spMkLst>
            <pc:docMk/>
            <pc:sldMk cId="3117375471" sldId="311"/>
            <ac:spMk id="4" creationId="{11D52C37-4152-B3BA-155E-2AB78D1CF0AD}"/>
          </ac:spMkLst>
        </pc:spChg>
        <pc:spChg chg="mod">
          <ac:chgData name="Sizz Flair" userId="af38644466e90d59" providerId="LiveId" clId="{0814E523-FCFB-45F9-B4E3-468E60DE224D}" dt="2024-05-19T11:44:34.707" v="9634" actId="20577"/>
          <ac:spMkLst>
            <pc:docMk/>
            <pc:sldMk cId="3117375471" sldId="311"/>
            <ac:spMk id="33" creationId="{00000000-0000-0000-0000-000000000000}"/>
          </ac:spMkLst>
        </pc:spChg>
        <pc:picChg chg="add mod">
          <ac:chgData name="Sizz Flair" userId="af38644466e90d59" providerId="LiveId" clId="{0814E523-FCFB-45F9-B4E3-468E60DE224D}" dt="2024-05-19T11:50:04.773" v="9849" actId="1076"/>
          <ac:picMkLst>
            <pc:docMk/>
            <pc:sldMk cId="3117375471" sldId="311"/>
            <ac:picMk id="5" creationId="{5312E625-7763-9895-F6A3-04059E20803A}"/>
          </ac:picMkLst>
        </pc:picChg>
      </pc:sldChg>
      <pc:sldChg chg="delSp modSp add del mod">
        <pc:chgData name="Sizz Flair" userId="af38644466e90d59" providerId="LiveId" clId="{0814E523-FCFB-45F9-B4E3-468E60DE224D}" dt="2024-05-19T11:50:47.142" v="9867" actId="47"/>
        <pc:sldMkLst>
          <pc:docMk/>
          <pc:sldMk cId="3331582335" sldId="312"/>
        </pc:sldMkLst>
        <pc:spChg chg="mod">
          <ac:chgData name="Sizz Flair" userId="af38644466e90d59" providerId="LiveId" clId="{0814E523-FCFB-45F9-B4E3-468E60DE224D}" dt="2024-05-19T11:50:37.409" v="9866" actId="20577"/>
          <ac:spMkLst>
            <pc:docMk/>
            <pc:sldMk cId="3331582335" sldId="312"/>
            <ac:spMk id="3" creationId="{93CD9A68-F968-1A93-BC04-C314B24EC333}"/>
          </ac:spMkLst>
        </pc:spChg>
        <pc:picChg chg="del mod">
          <ac:chgData name="Sizz Flair" userId="af38644466e90d59" providerId="LiveId" clId="{0814E523-FCFB-45F9-B4E3-468E60DE224D}" dt="2024-05-19T11:50:30.562" v="9852" actId="478"/>
          <ac:picMkLst>
            <pc:docMk/>
            <pc:sldMk cId="3331582335" sldId="312"/>
            <ac:picMk id="5" creationId="{5312E625-7763-9895-F6A3-04059E20803A}"/>
          </ac:picMkLst>
        </pc:picChg>
      </pc:sldChg>
    </pc:docChg>
  </pc:docChgLst>
  <pc:docChgLst>
    <pc:chgData name="Flair Sizz" userId="af38644466e90d59" providerId="Windows Live" clId="Web-{E2F6CB4C-4FE7-46E4-90BD-72E90239E944}"/>
    <pc:docChg chg="addSld modSld sldOrd">
      <pc:chgData name="Flair Sizz" userId="af38644466e90d59" providerId="Windows Live" clId="Web-{E2F6CB4C-4FE7-46E4-90BD-72E90239E944}" dt="2024-05-04T08:37:46.391" v="446" actId="20577"/>
      <pc:docMkLst>
        <pc:docMk/>
      </pc:docMkLst>
      <pc:sldChg chg="modSp">
        <pc:chgData name="Flair Sizz" userId="af38644466e90d59" providerId="Windows Live" clId="Web-{E2F6CB4C-4FE7-46E4-90BD-72E90239E944}" dt="2024-05-04T07:58:50.671" v="18" actId="14100"/>
        <pc:sldMkLst>
          <pc:docMk/>
          <pc:sldMk cId="3047199212" sldId="256"/>
        </pc:sldMkLst>
        <pc:spChg chg="mod">
          <ac:chgData name="Flair Sizz" userId="af38644466e90d59" providerId="Windows Live" clId="Web-{E2F6CB4C-4FE7-46E4-90BD-72E90239E944}" dt="2024-05-04T07:58:50.671" v="18" actId="14100"/>
          <ac:spMkLst>
            <pc:docMk/>
            <pc:sldMk cId="3047199212" sldId="256"/>
            <ac:spMk id="15" creationId="{00000000-0000-0000-0000-000000000000}"/>
          </ac:spMkLst>
        </pc:spChg>
      </pc:sldChg>
      <pc:sldChg chg="modSp">
        <pc:chgData name="Flair Sizz" userId="af38644466e90d59" providerId="Windows Live" clId="Web-{E2F6CB4C-4FE7-46E4-90BD-72E90239E944}" dt="2024-05-04T08:11:12.096" v="107" actId="20577"/>
        <pc:sldMkLst>
          <pc:docMk/>
          <pc:sldMk cId="2652781038" sldId="257"/>
        </pc:sldMkLst>
        <pc:spChg chg="mod">
          <ac:chgData name="Flair Sizz" userId="af38644466e90d59" providerId="Windows Live" clId="Web-{E2F6CB4C-4FE7-46E4-90BD-72E90239E944}" dt="2024-05-04T08:11:12.096" v="107" actId="20577"/>
          <ac:spMkLst>
            <pc:docMk/>
            <pc:sldMk cId="2652781038" sldId="257"/>
            <ac:spMk id="36" creationId="{00000000-0000-0000-0000-000000000000}"/>
          </ac:spMkLst>
        </pc:spChg>
      </pc:sldChg>
      <pc:sldChg chg="modSp">
        <pc:chgData name="Flair Sizz" userId="af38644466e90d59" providerId="Windows Live" clId="Web-{E2F6CB4C-4FE7-46E4-90BD-72E90239E944}" dt="2024-05-04T08:00:33.205" v="78" actId="20577"/>
        <pc:sldMkLst>
          <pc:docMk/>
          <pc:sldMk cId="2989751897" sldId="258"/>
        </pc:sldMkLst>
        <pc:spChg chg="mod">
          <ac:chgData name="Flair Sizz" userId="af38644466e90d59" providerId="Windows Live" clId="Web-{E2F6CB4C-4FE7-46E4-90BD-72E90239E944}" dt="2024-05-04T08:00:33.205" v="78" actId="20577"/>
          <ac:spMkLst>
            <pc:docMk/>
            <pc:sldMk cId="2989751897" sldId="258"/>
            <ac:spMk id="29" creationId="{00000000-0000-0000-0000-000000000000}"/>
          </ac:spMkLst>
        </pc:spChg>
      </pc:sldChg>
      <pc:sldChg chg="addSp delSp modSp ord">
        <pc:chgData name="Flair Sizz" userId="af38644466e90d59" providerId="Windows Live" clId="Web-{E2F6CB4C-4FE7-46E4-90BD-72E90239E944}" dt="2024-05-04T08:34:33.948" v="354" actId="20577"/>
        <pc:sldMkLst>
          <pc:docMk/>
          <pc:sldMk cId="3737701246" sldId="259"/>
        </pc:sldMkLst>
        <pc:spChg chg="add mod">
          <ac:chgData name="Flair Sizz" userId="af38644466e90d59" providerId="Windows Live" clId="Web-{E2F6CB4C-4FE7-46E4-90BD-72E90239E944}" dt="2024-05-04T08:34:33.948" v="354" actId="20577"/>
          <ac:spMkLst>
            <pc:docMk/>
            <pc:sldMk cId="3737701246" sldId="259"/>
            <ac:spMk id="4" creationId="{11D52C37-4152-B3BA-155E-2AB78D1CF0AD}"/>
          </ac:spMkLst>
        </pc:spChg>
        <pc:spChg chg="del">
          <ac:chgData name="Flair Sizz" userId="af38644466e90d59" providerId="Windows Live" clId="Web-{E2F6CB4C-4FE7-46E4-90BD-72E90239E944}" dt="2024-05-04T08:15:51.214" v="133"/>
          <ac:spMkLst>
            <pc:docMk/>
            <pc:sldMk cId="3737701246" sldId="259"/>
            <ac:spMk id="17" creationId="{00000000-0000-0000-0000-000000000000}"/>
          </ac:spMkLst>
        </pc:spChg>
        <pc:spChg chg="mod">
          <ac:chgData name="Flair Sizz" userId="af38644466e90d59" providerId="Windows Live" clId="Web-{E2F6CB4C-4FE7-46E4-90BD-72E90239E944}" dt="2024-05-04T08:11:38.346" v="128" actId="20577"/>
          <ac:spMkLst>
            <pc:docMk/>
            <pc:sldMk cId="3737701246" sldId="259"/>
            <ac:spMk id="33" creationId="{00000000-0000-0000-0000-000000000000}"/>
          </ac:spMkLst>
        </pc:spChg>
        <pc:picChg chg="add del mod">
          <ac:chgData name="Flair Sizz" userId="af38644466e90d59" providerId="Windows Live" clId="Web-{E2F6CB4C-4FE7-46E4-90BD-72E90239E944}" dt="2024-05-04T08:24:32.230" v="143" actId="1076"/>
          <ac:picMkLst>
            <pc:docMk/>
            <pc:sldMk cId="3737701246" sldId="259"/>
            <ac:picMk id="3" creationId="{FD8DB8D8-4456-3D6B-E0C5-DAA41110B4A3}"/>
          </ac:picMkLst>
        </pc:picChg>
      </pc:sldChg>
      <pc:sldChg chg="add replId">
        <pc:chgData name="Flair Sizz" userId="af38644466e90d59" providerId="Windows Live" clId="Web-{E2F6CB4C-4FE7-46E4-90BD-72E90239E944}" dt="2024-05-04T08:00:44.439" v="79"/>
        <pc:sldMkLst>
          <pc:docMk/>
          <pc:sldMk cId="2443517841" sldId="260"/>
        </pc:sldMkLst>
      </pc:sldChg>
      <pc:sldChg chg="add replId">
        <pc:chgData name="Flair Sizz" userId="af38644466e90d59" providerId="Windows Live" clId="Web-{E2F6CB4C-4FE7-46E4-90BD-72E90239E944}" dt="2024-05-04T08:10:43.985" v="102"/>
        <pc:sldMkLst>
          <pc:docMk/>
          <pc:sldMk cId="1613039829" sldId="261"/>
        </pc:sldMkLst>
      </pc:sldChg>
      <pc:sldChg chg="modSp add replId">
        <pc:chgData name="Flair Sizz" userId="af38644466e90d59" providerId="Windows Live" clId="Web-{E2F6CB4C-4FE7-46E4-90BD-72E90239E944}" dt="2024-05-04T08:35:45.294" v="398" actId="20577"/>
        <pc:sldMkLst>
          <pc:docMk/>
          <pc:sldMk cId="3137714587" sldId="262"/>
        </pc:sldMkLst>
        <pc:spChg chg="mod">
          <ac:chgData name="Flair Sizz" userId="af38644466e90d59" providerId="Windows Live" clId="Web-{E2F6CB4C-4FE7-46E4-90BD-72E90239E944}" dt="2024-05-04T08:35:45.294" v="398" actId="20577"/>
          <ac:spMkLst>
            <pc:docMk/>
            <pc:sldMk cId="3137714587" sldId="262"/>
            <ac:spMk id="4" creationId="{11D52C37-4152-B3BA-155E-2AB78D1CF0AD}"/>
          </ac:spMkLst>
        </pc:spChg>
      </pc:sldChg>
      <pc:sldChg chg="addSp delSp modSp add replId">
        <pc:chgData name="Flair Sizz" userId="af38644466e90d59" providerId="Windows Live" clId="Web-{E2F6CB4C-4FE7-46E4-90BD-72E90239E944}" dt="2024-05-04T08:37:46.391" v="446" actId="20577"/>
        <pc:sldMkLst>
          <pc:docMk/>
          <pc:sldMk cId="2117770974" sldId="263"/>
        </pc:sldMkLst>
        <pc:spChg chg="del">
          <ac:chgData name="Flair Sizz" userId="af38644466e90d59" providerId="Windows Live" clId="Web-{E2F6CB4C-4FE7-46E4-90BD-72E90239E944}" dt="2024-05-04T08:36:30.904" v="401"/>
          <ac:spMkLst>
            <pc:docMk/>
            <pc:sldMk cId="2117770974" sldId="263"/>
            <ac:spMk id="4" creationId="{11D52C37-4152-B3BA-155E-2AB78D1CF0AD}"/>
          </ac:spMkLst>
        </pc:spChg>
        <pc:spChg chg="add mod">
          <ac:chgData name="Flair Sizz" userId="af38644466e90d59" providerId="Windows Live" clId="Web-{E2F6CB4C-4FE7-46E4-90BD-72E90239E944}" dt="2024-05-04T08:37:46.391" v="446" actId="20577"/>
          <ac:spMkLst>
            <pc:docMk/>
            <pc:sldMk cId="2117770974" sldId="263"/>
            <ac:spMk id="5" creationId="{44F022FE-1AD5-72B3-CC0F-4B3DF8E1B9F7}"/>
          </ac:spMkLst>
        </pc:spChg>
        <pc:picChg chg="del">
          <ac:chgData name="Flair Sizz" userId="af38644466e90d59" providerId="Windows Live" clId="Web-{E2F6CB4C-4FE7-46E4-90BD-72E90239E944}" dt="2024-05-04T08:36:28.967" v="400"/>
          <ac:picMkLst>
            <pc:docMk/>
            <pc:sldMk cId="2117770974" sldId="263"/>
            <ac:picMk id="3" creationId="{FD8DB8D8-4456-3D6B-E0C5-DAA41110B4A3}"/>
          </ac:picMkLst>
        </pc:picChg>
      </pc:sldChg>
    </pc:docChg>
  </pc:docChgLst>
  <pc:docChgLst>
    <pc:chgData name="Flair Sizz" userId="af38644466e90d59" providerId="Windows Live" clId="Web-{223C8344-2AF1-4658-80FA-B6F55C22EF17}"/>
    <pc:docChg chg="addSld modSld sldOrd">
      <pc:chgData name="Flair Sizz" userId="af38644466e90d59" providerId="Windows Live" clId="Web-{223C8344-2AF1-4658-80FA-B6F55C22EF17}" dt="2024-07-04T06:11:05.645" v="21" actId="20577"/>
      <pc:docMkLst>
        <pc:docMk/>
      </pc:docMkLst>
      <pc:sldChg chg="modSp">
        <pc:chgData name="Flair Sizz" userId="af38644466e90d59" providerId="Windows Live" clId="Web-{223C8344-2AF1-4658-80FA-B6F55C22EF17}" dt="2024-07-04T06:10:47.456" v="6" actId="20577"/>
        <pc:sldMkLst>
          <pc:docMk/>
          <pc:sldMk cId="1104944674" sldId="318"/>
        </pc:sldMkLst>
        <pc:spChg chg="mod">
          <ac:chgData name="Flair Sizz" userId="af38644466e90d59" providerId="Windows Live" clId="Web-{223C8344-2AF1-4658-80FA-B6F55C22EF17}" dt="2024-07-04T06:10:47.456" v="6" actId="20577"/>
          <ac:spMkLst>
            <pc:docMk/>
            <pc:sldMk cId="1104944674" sldId="318"/>
            <ac:spMk id="36" creationId="{00000000-0000-0000-0000-000000000000}"/>
          </ac:spMkLst>
        </pc:spChg>
      </pc:sldChg>
      <pc:sldChg chg="modSp add ord replId">
        <pc:chgData name="Flair Sizz" userId="af38644466e90d59" providerId="Windows Live" clId="Web-{223C8344-2AF1-4658-80FA-B6F55C22EF17}" dt="2024-07-04T06:11:05.645" v="21" actId="20577"/>
        <pc:sldMkLst>
          <pc:docMk/>
          <pc:sldMk cId="1889606402" sldId="319"/>
        </pc:sldMkLst>
        <pc:spChg chg="mod">
          <ac:chgData name="Flair Sizz" userId="af38644466e90d59" providerId="Windows Live" clId="Web-{223C8344-2AF1-4658-80FA-B6F55C22EF17}" dt="2024-07-04T06:11:05.645" v="21" actId="20577"/>
          <ac:spMkLst>
            <pc:docMk/>
            <pc:sldMk cId="1889606402" sldId="319"/>
            <ac:spMk id="33" creationId="{00000000-0000-0000-0000-000000000000}"/>
          </ac:spMkLst>
        </pc:spChg>
      </pc:sldChg>
    </pc:docChg>
  </pc:docChgLst>
  <pc:docChgLst>
    <pc:chgData name="Sizz Flair" userId="af38644466e90d59" providerId="LiveId" clId="{3DB00F0A-0C32-41B1-BE5D-71B9399AD9B5}"/>
    <pc:docChg chg="undo custSel addSld modSld sldOrd">
      <pc:chgData name="Sizz Flair" userId="af38644466e90d59" providerId="LiveId" clId="{3DB00F0A-0C32-41B1-BE5D-71B9399AD9B5}" dt="2024-07-04T09:31:18.231" v="2604" actId="20577"/>
      <pc:docMkLst>
        <pc:docMk/>
      </pc:docMkLst>
      <pc:sldChg chg="modSp mod">
        <pc:chgData name="Sizz Flair" userId="af38644466e90d59" providerId="LiveId" clId="{3DB00F0A-0C32-41B1-BE5D-71B9399AD9B5}" dt="2024-07-04T09:12:57.391" v="1851" actId="1076"/>
        <pc:sldMkLst>
          <pc:docMk/>
          <pc:sldMk cId="4042356251" sldId="312"/>
        </pc:sldMkLst>
        <pc:spChg chg="mod">
          <ac:chgData name="Sizz Flair" userId="af38644466e90d59" providerId="LiveId" clId="{3DB00F0A-0C32-41B1-BE5D-71B9399AD9B5}" dt="2024-07-04T09:12:57.391" v="1851" actId="1076"/>
          <ac:spMkLst>
            <pc:docMk/>
            <pc:sldMk cId="4042356251" sldId="312"/>
            <ac:spMk id="5" creationId="{7615E86E-E727-6190-C04D-7C7F4FADFBD2}"/>
          </ac:spMkLst>
        </pc:spChg>
      </pc:sldChg>
      <pc:sldChg chg="modSp mod">
        <pc:chgData name="Sizz Flair" userId="af38644466e90d59" providerId="LiveId" clId="{3DB00F0A-0C32-41B1-BE5D-71B9399AD9B5}" dt="2024-07-04T09:12:49.977" v="1850" actId="1076"/>
        <pc:sldMkLst>
          <pc:docMk/>
          <pc:sldMk cId="1388590485" sldId="315"/>
        </pc:sldMkLst>
        <pc:spChg chg="mod">
          <ac:chgData name="Sizz Flair" userId="af38644466e90d59" providerId="LiveId" clId="{3DB00F0A-0C32-41B1-BE5D-71B9399AD9B5}" dt="2024-07-04T09:12:49.977" v="1850" actId="1076"/>
          <ac:spMkLst>
            <pc:docMk/>
            <pc:sldMk cId="1388590485" sldId="315"/>
            <ac:spMk id="5" creationId="{7615E86E-E727-6190-C04D-7C7F4FADFBD2}"/>
          </ac:spMkLst>
        </pc:spChg>
      </pc:sldChg>
      <pc:sldChg chg="modSp mod">
        <pc:chgData name="Sizz Flair" userId="af38644466e90d59" providerId="LiveId" clId="{3DB00F0A-0C32-41B1-BE5D-71B9399AD9B5}" dt="2024-07-04T09:29:01.331" v="2532" actId="20577"/>
        <pc:sldMkLst>
          <pc:docMk/>
          <pc:sldMk cId="1565036729" sldId="316"/>
        </pc:sldMkLst>
        <pc:spChg chg="mod">
          <ac:chgData name="Sizz Flair" userId="af38644466e90d59" providerId="LiveId" clId="{3DB00F0A-0C32-41B1-BE5D-71B9399AD9B5}" dt="2024-07-04T09:29:01.331" v="2532" actId="20577"/>
          <ac:spMkLst>
            <pc:docMk/>
            <pc:sldMk cId="1565036729" sldId="316"/>
            <ac:spMk id="4" creationId="{791D01B2-D12C-B9D0-EBF6-9C21C5FD1058}"/>
          </ac:spMkLst>
        </pc:spChg>
      </pc:sldChg>
      <pc:sldChg chg="delSp modSp mod">
        <pc:chgData name="Sizz Flair" userId="af38644466e90d59" providerId="LiveId" clId="{3DB00F0A-0C32-41B1-BE5D-71B9399AD9B5}" dt="2024-07-04T09:20:25.443" v="1876" actId="478"/>
        <pc:sldMkLst>
          <pc:docMk/>
          <pc:sldMk cId="1889606402" sldId="319"/>
        </pc:sldMkLst>
        <pc:spChg chg="del">
          <ac:chgData name="Sizz Flair" userId="af38644466e90d59" providerId="LiveId" clId="{3DB00F0A-0C32-41B1-BE5D-71B9399AD9B5}" dt="2024-07-04T09:20:25.443" v="1876" actId="478"/>
          <ac:spMkLst>
            <pc:docMk/>
            <pc:sldMk cId="1889606402" sldId="319"/>
            <ac:spMk id="3" creationId="{251E9C71-24E3-F986-2F61-129875354C54}"/>
          </ac:spMkLst>
        </pc:spChg>
        <pc:spChg chg="mod">
          <ac:chgData name="Sizz Flair" userId="af38644466e90d59" providerId="LiveId" clId="{3DB00F0A-0C32-41B1-BE5D-71B9399AD9B5}" dt="2024-07-04T09:12:40.922" v="1848" actId="1076"/>
          <ac:spMkLst>
            <pc:docMk/>
            <pc:sldMk cId="1889606402" sldId="319"/>
            <ac:spMk id="4" creationId="{791D01B2-D12C-B9D0-EBF6-9C21C5FD1058}"/>
          </ac:spMkLst>
        </pc:spChg>
      </pc:sldChg>
      <pc:sldChg chg="delSp modSp add mod">
        <pc:chgData name="Sizz Flair" userId="af38644466e90d59" providerId="LiveId" clId="{3DB00F0A-0C32-41B1-BE5D-71B9399AD9B5}" dt="2024-07-04T09:20:21.961" v="1875" actId="478"/>
        <pc:sldMkLst>
          <pc:docMk/>
          <pc:sldMk cId="3628753725" sldId="320"/>
        </pc:sldMkLst>
        <pc:spChg chg="del">
          <ac:chgData name="Sizz Flair" userId="af38644466e90d59" providerId="LiveId" clId="{3DB00F0A-0C32-41B1-BE5D-71B9399AD9B5}" dt="2024-07-04T09:20:21.961" v="1875" actId="478"/>
          <ac:spMkLst>
            <pc:docMk/>
            <pc:sldMk cId="3628753725" sldId="320"/>
            <ac:spMk id="3" creationId="{251E9C71-24E3-F986-2F61-129875354C54}"/>
          </ac:spMkLst>
        </pc:spChg>
        <pc:spChg chg="mod">
          <ac:chgData name="Sizz Flair" userId="af38644466e90d59" providerId="LiveId" clId="{3DB00F0A-0C32-41B1-BE5D-71B9399AD9B5}" dt="2024-07-04T09:12:36.267" v="1847" actId="1076"/>
          <ac:spMkLst>
            <pc:docMk/>
            <pc:sldMk cId="3628753725" sldId="320"/>
            <ac:spMk id="4" creationId="{791D01B2-D12C-B9D0-EBF6-9C21C5FD1058}"/>
          </ac:spMkLst>
        </pc:spChg>
      </pc:sldChg>
      <pc:sldChg chg="modSp add mod ord">
        <pc:chgData name="Sizz Flair" userId="af38644466e90d59" providerId="LiveId" clId="{3DB00F0A-0C32-41B1-BE5D-71B9399AD9B5}" dt="2024-07-04T09:19:33.386" v="1871" actId="20577"/>
        <pc:sldMkLst>
          <pc:docMk/>
          <pc:sldMk cId="4021234804" sldId="321"/>
        </pc:sldMkLst>
        <pc:spChg chg="mod">
          <ac:chgData name="Sizz Flair" userId="af38644466e90d59" providerId="LiveId" clId="{3DB00F0A-0C32-41B1-BE5D-71B9399AD9B5}" dt="2024-07-04T09:19:33.386" v="1871" actId="20577"/>
          <ac:spMkLst>
            <pc:docMk/>
            <pc:sldMk cId="4021234804" sldId="321"/>
            <ac:spMk id="36" creationId="{00000000-0000-0000-0000-000000000000}"/>
          </ac:spMkLst>
        </pc:spChg>
      </pc:sldChg>
      <pc:sldChg chg="delSp modSp add mod ord">
        <pc:chgData name="Sizz Flair" userId="af38644466e90d59" providerId="LiveId" clId="{3DB00F0A-0C32-41B1-BE5D-71B9399AD9B5}" dt="2024-07-04T09:31:18.231" v="2604" actId="20577"/>
        <pc:sldMkLst>
          <pc:docMk/>
          <pc:sldMk cId="2672640992" sldId="322"/>
        </pc:sldMkLst>
        <pc:spChg chg="del">
          <ac:chgData name="Sizz Flair" userId="af38644466e90d59" providerId="LiveId" clId="{3DB00F0A-0C32-41B1-BE5D-71B9399AD9B5}" dt="2024-07-04T09:20:36.096" v="1877" actId="478"/>
          <ac:spMkLst>
            <pc:docMk/>
            <pc:sldMk cId="2672640992" sldId="322"/>
            <ac:spMk id="3" creationId="{251E9C71-24E3-F986-2F61-129875354C54}"/>
          </ac:spMkLst>
        </pc:spChg>
        <pc:spChg chg="mod">
          <ac:chgData name="Sizz Flair" userId="af38644466e90d59" providerId="LiveId" clId="{3DB00F0A-0C32-41B1-BE5D-71B9399AD9B5}" dt="2024-07-04T09:31:18.231" v="2604" actId="20577"/>
          <ac:spMkLst>
            <pc:docMk/>
            <pc:sldMk cId="2672640992" sldId="322"/>
            <ac:spMk id="4" creationId="{791D01B2-D12C-B9D0-EBF6-9C21C5FD1058}"/>
          </ac:spMkLst>
        </pc:spChg>
        <pc:spChg chg="mod">
          <ac:chgData name="Sizz Flair" userId="af38644466e90d59" providerId="LiveId" clId="{3DB00F0A-0C32-41B1-BE5D-71B9399AD9B5}" dt="2024-07-04T09:20:48.639" v="1880"/>
          <ac:spMkLst>
            <pc:docMk/>
            <pc:sldMk cId="2672640992" sldId="322"/>
            <ac:spMk id="33" creationId="{00000000-0000-0000-0000-000000000000}"/>
          </ac:spMkLst>
        </pc:spChg>
      </pc:sldChg>
    </pc:docChg>
  </pc:docChgLst>
  <pc:docChgLst>
    <pc:chgData name="Sizz Flair" userId="af38644466e90d59" providerId="LiveId" clId="{135B5E0A-0ECC-4DF1-9F61-F07A3BAEC4C6}"/>
    <pc:docChg chg="undo custSel addSld modSld">
      <pc:chgData name="Sizz Flair" userId="af38644466e90d59" providerId="LiveId" clId="{135B5E0A-0ECC-4DF1-9F61-F07A3BAEC4C6}" dt="2024-10-04T18:28:51.863" v="933" actId="1076"/>
      <pc:docMkLst>
        <pc:docMk/>
      </pc:docMkLst>
      <pc:sldChg chg="modSp">
        <pc:chgData name="Sizz Flair" userId="af38644466e90d59" providerId="LiveId" clId="{135B5E0A-0ECC-4DF1-9F61-F07A3BAEC4C6}" dt="2024-10-04T18:19:36.148" v="756" actId="113"/>
        <pc:sldMkLst>
          <pc:docMk/>
          <pc:sldMk cId="828565791" sldId="356"/>
        </pc:sldMkLst>
        <pc:spChg chg="mod">
          <ac:chgData name="Sizz Flair" userId="af38644466e90d59" providerId="LiveId" clId="{135B5E0A-0ECC-4DF1-9F61-F07A3BAEC4C6}" dt="2024-10-04T18:19:36.148" v="756" actId="113"/>
          <ac:spMkLst>
            <pc:docMk/>
            <pc:sldMk cId="828565791" sldId="356"/>
            <ac:spMk id="5" creationId="{A3A8E88B-7CE4-31E3-68CC-0ECBCC76529A}"/>
          </ac:spMkLst>
        </pc:spChg>
      </pc:sldChg>
      <pc:sldChg chg="modSp mod">
        <pc:chgData name="Sizz Flair" userId="af38644466e90d59" providerId="LiveId" clId="{135B5E0A-0ECC-4DF1-9F61-F07A3BAEC4C6}" dt="2024-10-04T18:19:00.747" v="751" actId="113"/>
        <pc:sldMkLst>
          <pc:docMk/>
          <pc:sldMk cId="2987858109" sldId="357"/>
        </pc:sldMkLst>
        <pc:spChg chg="mod">
          <ac:chgData name="Sizz Flair" userId="af38644466e90d59" providerId="LiveId" clId="{135B5E0A-0ECC-4DF1-9F61-F07A3BAEC4C6}" dt="2024-10-04T18:19:00.747" v="751" actId="113"/>
          <ac:spMkLst>
            <pc:docMk/>
            <pc:sldMk cId="2987858109" sldId="357"/>
            <ac:spMk id="5" creationId="{9C191326-C5B4-313E-D7B9-B0BECB3A0933}"/>
          </ac:spMkLst>
        </pc:spChg>
      </pc:sldChg>
      <pc:sldChg chg="modSp add mod">
        <pc:chgData name="Sizz Flair" userId="af38644466e90d59" providerId="LiveId" clId="{135B5E0A-0ECC-4DF1-9F61-F07A3BAEC4C6}" dt="2024-10-04T18:28:51.863" v="933" actId="1076"/>
        <pc:sldMkLst>
          <pc:docMk/>
          <pc:sldMk cId="554336285" sldId="358"/>
        </pc:sldMkLst>
        <pc:spChg chg="mod">
          <ac:chgData name="Sizz Flair" userId="af38644466e90d59" providerId="LiveId" clId="{135B5E0A-0ECC-4DF1-9F61-F07A3BAEC4C6}" dt="2024-10-04T18:28:51.863" v="933" actId="1076"/>
          <ac:spMkLst>
            <pc:docMk/>
            <pc:sldMk cId="554336285" sldId="358"/>
            <ac:spMk id="5" creationId="{9C191326-C5B4-313E-D7B9-B0BECB3A0933}"/>
          </ac:spMkLst>
        </pc:spChg>
      </pc:sldChg>
    </pc:docChg>
  </pc:docChgLst>
  <pc:docChgLst>
    <pc:chgData name="Flair Sizz" userId="af38644466e90d59" providerId="Windows Live" clId="Web-{080D9FF3-2635-410E-88D0-0E079405F5EC}"/>
    <pc:docChg chg="addSld modSld sldOrd">
      <pc:chgData name="Flair Sizz" userId="af38644466e90d59" providerId="Windows Live" clId="Web-{080D9FF3-2635-410E-88D0-0E079405F5EC}" dt="2024-07-04T06:09:45.120" v="11" actId="20577"/>
      <pc:docMkLst>
        <pc:docMk/>
      </pc:docMkLst>
      <pc:sldChg chg="modSp add ord replId">
        <pc:chgData name="Flair Sizz" userId="af38644466e90d59" providerId="Windows Live" clId="Web-{080D9FF3-2635-410E-88D0-0E079405F5EC}" dt="2024-07-04T06:09:45.120" v="11" actId="20577"/>
        <pc:sldMkLst>
          <pc:docMk/>
          <pc:sldMk cId="1104944674" sldId="318"/>
        </pc:sldMkLst>
        <pc:spChg chg="mod">
          <ac:chgData name="Flair Sizz" userId="af38644466e90d59" providerId="Windows Live" clId="Web-{080D9FF3-2635-410E-88D0-0E079405F5EC}" dt="2024-07-04T06:09:45.120" v="11" actId="20577"/>
          <ac:spMkLst>
            <pc:docMk/>
            <pc:sldMk cId="1104944674" sldId="318"/>
            <ac:spMk id="36" creationId="{00000000-0000-0000-0000-000000000000}"/>
          </ac:spMkLst>
        </pc:spChg>
      </pc:sldChg>
    </pc:docChg>
  </pc:docChgLst>
  <pc:docChgLst>
    <pc:chgData name="Sizz Flair" userId="af38644466e90d59" providerId="LiveId" clId="{CC0E90F8-E6FB-475A-9CE9-68CD7E6C977D}"/>
    <pc:docChg chg="undo redo custSel addSld delSld modSld sldOrd">
      <pc:chgData name="Sizz Flair" userId="af38644466e90d59" providerId="LiveId" clId="{CC0E90F8-E6FB-475A-9CE9-68CD7E6C977D}" dt="2024-07-02T10:16:40.155" v="3615" actId="20577"/>
      <pc:docMkLst>
        <pc:docMk/>
      </pc:docMkLst>
      <pc:sldChg chg="modSp mod">
        <pc:chgData name="Sizz Flair" userId="af38644466e90d59" providerId="LiveId" clId="{CC0E90F8-E6FB-475A-9CE9-68CD7E6C977D}" dt="2024-06-29T08:15:03.968" v="44" actId="20577"/>
        <pc:sldMkLst>
          <pc:docMk/>
          <pc:sldMk cId="3047199212" sldId="256"/>
        </pc:sldMkLst>
        <pc:spChg chg="mod">
          <ac:chgData name="Sizz Flair" userId="af38644466e90d59" providerId="LiveId" clId="{CC0E90F8-E6FB-475A-9CE9-68CD7E6C977D}" dt="2024-06-29T08:15:03.968" v="44" actId="20577"/>
          <ac:spMkLst>
            <pc:docMk/>
            <pc:sldMk cId="3047199212" sldId="256"/>
            <ac:spMk id="14" creationId="{00000000-0000-0000-0000-000000000000}"/>
          </ac:spMkLst>
        </pc:spChg>
        <pc:spChg chg="mod">
          <ac:chgData name="Sizz Flair" userId="af38644466e90d59" providerId="LiveId" clId="{CC0E90F8-E6FB-475A-9CE9-68CD7E6C977D}" dt="2024-06-29T08:14:51.900" v="34" actId="20577"/>
          <ac:spMkLst>
            <pc:docMk/>
            <pc:sldMk cId="3047199212" sldId="256"/>
            <ac:spMk id="15" creationId="{00000000-0000-0000-0000-000000000000}"/>
          </ac:spMkLst>
        </pc:spChg>
      </pc:sldChg>
      <pc:sldChg chg="del">
        <pc:chgData name="Sizz Flair" userId="af38644466e90d59" providerId="LiveId" clId="{CC0E90F8-E6FB-475A-9CE9-68CD7E6C977D}" dt="2024-07-02T06:56:08.373" v="1974" actId="47"/>
        <pc:sldMkLst>
          <pc:docMk/>
          <pc:sldMk cId="2652781038" sldId="257"/>
        </pc:sldMkLst>
      </pc:sldChg>
      <pc:sldChg chg="del">
        <pc:chgData name="Sizz Flair" userId="af38644466e90d59" providerId="LiveId" clId="{CC0E90F8-E6FB-475A-9CE9-68CD7E6C977D}" dt="2024-07-02T06:56:08.373" v="1974" actId="47"/>
        <pc:sldMkLst>
          <pc:docMk/>
          <pc:sldMk cId="3737701246" sldId="259"/>
        </pc:sldMkLst>
      </pc:sldChg>
      <pc:sldChg chg="addSp delSp modSp mod">
        <pc:chgData name="Sizz Flair" userId="af38644466e90d59" providerId="LiveId" clId="{CC0E90F8-E6FB-475A-9CE9-68CD7E6C977D}" dt="2024-06-29T08:32:26.481" v="263" actId="20577"/>
        <pc:sldMkLst>
          <pc:docMk/>
          <pc:sldMk cId="2735606592" sldId="294"/>
        </pc:sldMkLst>
        <pc:spChg chg="mod">
          <ac:chgData name="Sizz Flair" userId="af38644466e90d59" providerId="LiveId" clId="{CC0E90F8-E6FB-475A-9CE9-68CD7E6C977D}" dt="2024-06-29T08:28:15.032" v="85" actId="20577"/>
          <ac:spMkLst>
            <pc:docMk/>
            <pc:sldMk cId="2735606592" sldId="294"/>
            <ac:spMk id="5" creationId="{7615E86E-E727-6190-C04D-7C7F4FADFBD2}"/>
          </ac:spMkLst>
        </pc:spChg>
        <pc:spChg chg="add mod">
          <ac:chgData name="Sizz Flair" userId="af38644466e90d59" providerId="LiveId" clId="{CC0E90F8-E6FB-475A-9CE9-68CD7E6C977D}" dt="2024-06-29T08:32:26.481" v="263" actId="20577"/>
          <ac:spMkLst>
            <pc:docMk/>
            <pc:sldMk cId="2735606592" sldId="294"/>
            <ac:spMk id="8" creationId="{2EB03F11-5F73-9C81-9880-A829947D199B}"/>
          </ac:spMkLst>
        </pc:spChg>
        <pc:spChg chg="mod">
          <ac:chgData name="Sizz Flair" userId="af38644466e90d59" providerId="LiveId" clId="{CC0E90F8-E6FB-475A-9CE9-68CD7E6C977D}" dt="2024-06-29T08:26:44.192" v="80" actId="20577"/>
          <ac:spMkLst>
            <pc:docMk/>
            <pc:sldMk cId="2735606592" sldId="294"/>
            <ac:spMk id="33" creationId="{00000000-0000-0000-0000-000000000000}"/>
          </ac:spMkLst>
        </pc:spChg>
        <pc:picChg chg="add del">
          <ac:chgData name="Sizz Flair" userId="af38644466e90d59" providerId="LiveId" clId="{CC0E90F8-E6FB-475A-9CE9-68CD7E6C977D}" dt="2024-06-29T08:28:12.258" v="84" actId="22"/>
          <ac:picMkLst>
            <pc:docMk/>
            <pc:sldMk cId="2735606592" sldId="294"/>
            <ac:picMk id="4" creationId="{BA113F80-E335-2D6F-C9C6-EBA6FA3492D5}"/>
          </ac:picMkLst>
        </pc:picChg>
        <pc:picChg chg="add">
          <ac:chgData name="Sizz Flair" userId="af38644466e90d59" providerId="LiveId" clId="{CC0E90F8-E6FB-475A-9CE9-68CD7E6C977D}" dt="2024-06-29T08:28:15.933" v="86" actId="22"/>
          <ac:picMkLst>
            <pc:docMk/>
            <pc:sldMk cId="2735606592" sldId="294"/>
            <ac:picMk id="7" creationId="{74EC7FA6-4BF7-15B2-A512-811B7A8A7E60}"/>
          </ac:picMkLst>
        </pc:picChg>
        <pc:picChg chg="add del">
          <ac:chgData name="Sizz Flair" userId="af38644466e90d59" providerId="LiveId" clId="{CC0E90F8-E6FB-475A-9CE9-68CD7E6C977D}" dt="2024-06-29T08:28:32.032" v="91" actId="22"/>
          <ac:picMkLst>
            <pc:docMk/>
            <pc:sldMk cId="2735606592" sldId="294"/>
            <ac:picMk id="10" creationId="{E2EAA1F8-2C84-135E-0FAA-0609645A719D}"/>
          </ac:picMkLst>
        </pc:picChg>
      </pc:sldChg>
      <pc:sldChg chg="del">
        <pc:chgData name="Sizz Flair" userId="af38644466e90d59" providerId="LiveId" clId="{CC0E90F8-E6FB-475A-9CE9-68CD7E6C977D}" dt="2024-07-02T06:56:08.373" v="1974" actId="47"/>
        <pc:sldMkLst>
          <pc:docMk/>
          <pc:sldMk cId="460802812" sldId="295"/>
        </pc:sldMkLst>
      </pc:sldChg>
      <pc:sldChg chg="del">
        <pc:chgData name="Sizz Flair" userId="af38644466e90d59" providerId="LiveId" clId="{CC0E90F8-E6FB-475A-9CE9-68CD7E6C977D}" dt="2024-07-02T06:56:08.373" v="1974" actId="47"/>
        <pc:sldMkLst>
          <pc:docMk/>
          <pc:sldMk cId="1248592193" sldId="296"/>
        </pc:sldMkLst>
      </pc:sldChg>
      <pc:sldChg chg="del">
        <pc:chgData name="Sizz Flair" userId="af38644466e90d59" providerId="LiveId" clId="{CC0E90F8-E6FB-475A-9CE9-68CD7E6C977D}" dt="2024-07-02T06:56:08.373" v="1974" actId="47"/>
        <pc:sldMkLst>
          <pc:docMk/>
          <pc:sldMk cId="4255927343" sldId="297"/>
        </pc:sldMkLst>
      </pc:sldChg>
      <pc:sldChg chg="del">
        <pc:chgData name="Sizz Flair" userId="af38644466e90d59" providerId="LiveId" clId="{CC0E90F8-E6FB-475A-9CE9-68CD7E6C977D}" dt="2024-07-02T06:56:08.373" v="1974" actId="47"/>
        <pc:sldMkLst>
          <pc:docMk/>
          <pc:sldMk cId="3896747249" sldId="298"/>
        </pc:sldMkLst>
      </pc:sldChg>
      <pc:sldChg chg="del">
        <pc:chgData name="Sizz Flair" userId="af38644466e90d59" providerId="LiveId" clId="{CC0E90F8-E6FB-475A-9CE9-68CD7E6C977D}" dt="2024-07-02T06:56:08.373" v="1974" actId="47"/>
        <pc:sldMkLst>
          <pc:docMk/>
          <pc:sldMk cId="801676753" sldId="299"/>
        </pc:sldMkLst>
      </pc:sldChg>
      <pc:sldChg chg="del">
        <pc:chgData name="Sizz Flair" userId="af38644466e90d59" providerId="LiveId" clId="{CC0E90F8-E6FB-475A-9CE9-68CD7E6C977D}" dt="2024-07-02T06:56:08.373" v="1974" actId="47"/>
        <pc:sldMkLst>
          <pc:docMk/>
          <pc:sldMk cId="1364497618" sldId="300"/>
        </pc:sldMkLst>
      </pc:sldChg>
      <pc:sldChg chg="del">
        <pc:chgData name="Sizz Flair" userId="af38644466e90d59" providerId="LiveId" clId="{CC0E90F8-E6FB-475A-9CE9-68CD7E6C977D}" dt="2024-07-02T06:56:08.373" v="1974" actId="47"/>
        <pc:sldMkLst>
          <pc:docMk/>
          <pc:sldMk cId="2241212055" sldId="301"/>
        </pc:sldMkLst>
      </pc:sldChg>
      <pc:sldChg chg="del">
        <pc:chgData name="Sizz Flair" userId="af38644466e90d59" providerId="LiveId" clId="{CC0E90F8-E6FB-475A-9CE9-68CD7E6C977D}" dt="2024-07-02T06:56:08.373" v="1974" actId="47"/>
        <pc:sldMkLst>
          <pc:docMk/>
          <pc:sldMk cId="1800266952" sldId="302"/>
        </pc:sldMkLst>
      </pc:sldChg>
      <pc:sldChg chg="del">
        <pc:chgData name="Sizz Flair" userId="af38644466e90d59" providerId="LiveId" clId="{CC0E90F8-E6FB-475A-9CE9-68CD7E6C977D}" dt="2024-07-02T06:56:08.373" v="1974" actId="47"/>
        <pc:sldMkLst>
          <pc:docMk/>
          <pc:sldMk cId="346278833" sldId="303"/>
        </pc:sldMkLst>
      </pc:sldChg>
      <pc:sldChg chg="del">
        <pc:chgData name="Sizz Flair" userId="af38644466e90d59" providerId="LiveId" clId="{CC0E90F8-E6FB-475A-9CE9-68CD7E6C977D}" dt="2024-07-02T06:56:08.373" v="1974" actId="47"/>
        <pc:sldMkLst>
          <pc:docMk/>
          <pc:sldMk cId="3660683662" sldId="304"/>
        </pc:sldMkLst>
      </pc:sldChg>
      <pc:sldChg chg="del">
        <pc:chgData name="Sizz Flair" userId="af38644466e90d59" providerId="LiveId" clId="{CC0E90F8-E6FB-475A-9CE9-68CD7E6C977D}" dt="2024-07-02T06:56:08.373" v="1974" actId="47"/>
        <pc:sldMkLst>
          <pc:docMk/>
          <pc:sldMk cId="122346299" sldId="305"/>
        </pc:sldMkLst>
      </pc:sldChg>
      <pc:sldChg chg="del">
        <pc:chgData name="Sizz Flair" userId="af38644466e90d59" providerId="LiveId" clId="{CC0E90F8-E6FB-475A-9CE9-68CD7E6C977D}" dt="2024-07-02T06:56:08.373" v="1974" actId="47"/>
        <pc:sldMkLst>
          <pc:docMk/>
          <pc:sldMk cId="1686473411" sldId="306"/>
        </pc:sldMkLst>
      </pc:sldChg>
      <pc:sldChg chg="del">
        <pc:chgData name="Sizz Flair" userId="af38644466e90d59" providerId="LiveId" clId="{CC0E90F8-E6FB-475A-9CE9-68CD7E6C977D}" dt="2024-07-02T06:56:08.373" v="1974" actId="47"/>
        <pc:sldMkLst>
          <pc:docMk/>
          <pc:sldMk cId="2656160105" sldId="307"/>
        </pc:sldMkLst>
      </pc:sldChg>
      <pc:sldChg chg="del">
        <pc:chgData name="Sizz Flair" userId="af38644466e90d59" providerId="LiveId" clId="{CC0E90F8-E6FB-475A-9CE9-68CD7E6C977D}" dt="2024-07-02T06:56:08.373" v="1974" actId="47"/>
        <pc:sldMkLst>
          <pc:docMk/>
          <pc:sldMk cId="2803591648" sldId="308"/>
        </pc:sldMkLst>
      </pc:sldChg>
      <pc:sldChg chg="del">
        <pc:chgData name="Sizz Flair" userId="af38644466e90d59" providerId="LiveId" clId="{CC0E90F8-E6FB-475A-9CE9-68CD7E6C977D}" dt="2024-07-02T06:56:08.373" v="1974" actId="47"/>
        <pc:sldMkLst>
          <pc:docMk/>
          <pc:sldMk cId="2278092203" sldId="309"/>
        </pc:sldMkLst>
      </pc:sldChg>
      <pc:sldChg chg="del">
        <pc:chgData name="Sizz Flair" userId="af38644466e90d59" providerId="LiveId" clId="{CC0E90F8-E6FB-475A-9CE9-68CD7E6C977D}" dt="2024-07-02T06:56:08.373" v="1974" actId="47"/>
        <pc:sldMkLst>
          <pc:docMk/>
          <pc:sldMk cId="1245392579" sldId="310"/>
        </pc:sldMkLst>
      </pc:sldChg>
      <pc:sldChg chg="del">
        <pc:chgData name="Sizz Flair" userId="af38644466e90d59" providerId="LiveId" clId="{CC0E90F8-E6FB-475A-9CE9-68CD7E6C977D}" dt="2024-07-02T06:56:08.373" v="1974" actId="47"/>
        <pc:sldMkLst>
          <pc:docMk/>
          <pc:sldMk cId="3117375471" sldId="311"/>
        </pc:sldMkLst>
      </pc:sldChg>
      <pc:sldChg chg="new del">
        <pc:chgData name="Sizz Flair" userId="af38644466e90d59" providerId="LiveId" clId="{CC0E90F8-E6FB-475A-9CE9-68CD7E6C977D}" dt="2024-06-29T08:28:24.190" v="88" actId="680"/>
        <pc:sldMkLst>
          <pc:docMk/>
          <pc:sldMk cId="966798975" sldId="312"/>
        </pc:sldMkLst>
      </pc:sldChg>
      <pc:sldChg chg="addSp delSp modSp add mod">
        <pc:chgData name="Sizz Flair" userId="af38644466e90d59" providerId="LiveId" clId="{CC0E90F8-E6FB-475A-9CE9-68CD7E6C977D}" dt="2024-06-29T08:46:53.521" v="809" actId="20577"/>
        <pc:sldMkLst>
          <pc:docMk/>
          <pc:sldMk cId="4042356251" sldId="312"/>
        </pc:sldMkLst>
        <pc:spChg chg="add mod">
          <ac:chgData name="Sizz Flair" userId="af38644466e90d59" providerId="LiveId" clId="{CC0E90F8-E6FB-475A-9CE9-68CD7E6C977D}" dt="2024-06-29T08:36:00.393" v="304"/>
          <ac:spMkLst>
            <pc:docMk/>
            <pc:sldMk cId="4042356251" sldId="312"/>
            <ac:spMk id="3" creationId="{251E9C71-24E3-F986-2F61-129875354C54}"/>
          </ac:spMkLst>
        </pc:spChg>
        <pc:spChg chg="mod">
          <ac:chgData name="Sizz Flair" userId="af38644466e90d59" providerId="LiveId" clId="{CC0E90F8-E6FB-475A-9CE9-68CD7E6C977D}" dt="2024-06-29T08:46:53.521" v="809" actId="20577"/>
          <ac:spMkLst>
            <pc:docMk/>
            <pc:sldMk cId="4042356251" sldId="312"/>
            <ac:spMk id="5" creationId="{7615E86E-E727-6190-C04D-7C7F4FADFBD2}"/>
          </ac:spMkLst>
        </pc:spChg>
        <pc:spChg chg="del">
          <ac:chgData name="Sizz Flair" userId="af38644466e90d59" providerId="LiveId" clId="{CC0E90F8-E6FB-475A-9CE9-68CD7E6C977D}" dt="2024-06-29T08:39:29.136" v="565" actId="478"/>
          <ac:spMkLst>
            <pc:docMk/>
            <pc:sldMk cId="4042356251" sldId="312"/>
            <ac:spMk id="8" creationId="{2EB03F11-5F73-9C81-9880-A829947D199B}"/>
          </ac:spMkLst>
        </pc:spChg>
        <pc:spChg chg="mod">
          <ac:chgData name="Sizz Flair" userId="af38644466e90d59" providerId="LiveId" clId="{CC0E90F8-E6FB-475A-9CE9-68CD7E6C977D}" dt="2024-06-29T08:36:14.465" v="309"/>
          <ac:spMkLst>
            <pc:docMk/>
            <pc:sldMk cId="4042356251" sldId="312"/>
            <ac:spMk id="33" creationId="{00000000-0000-0000-0000-000000000000}"/>
          </ac:spMkLst>
        </pc:spChg>
        <pc:picChg chg="del">
          <ac:chgData name="Sizz Flair" userId="af38644466e90d59" providerId="LiveId" clId="{CC0E90F8-E6FB-475A-9CE9-68CD7E6C977D}" dt="2024-06-29T08:36:25.016" v="310" actId="478"/>
          <ac:picMkLst>
            <pc:docMk/>
            <pc:sldMk cId="4042356251" sldId="312"/>
            <ac:picMk id="7" creationId="{74EC7FA6-4BF7-15B2-A512-811B7A8A7E60}"/>
          </ac:picMkLst>
        </pc:picChg>
      </pc:sldChg>
      <pc:sldChg chg="delSp modSp add mod">
        <pc:chgData name="Sizz Flair" userId="af38644466e90d59" providerId="LiveId" clId="{CC0E90F8-E6FB-475A-9CE9-68CD7E6C977D}" dt="2024-06-29T08:35:58.871" v="303" actId="21"/>
        <pc:sldMkLst>
          <pc:docMk/>
          <pc:sldMk cId="3941623396" sldId="313"/>
        </pc:sldMkLst>
        <pc:spChg chg="del mod">
          <ac:chgData name="Sizz Flair" userId="af38644466e90d59" providerId="LiveId" clId="{CC0E90F8-E6FB-475A-9CE9-68CD7E6C977D}" dt="2024-06-29T08:35:58.871" v="303" actId="21"/>
          <ac:spMkLst>
            <pc:docMk/>
            <pc:sldMk cId="3941623396" sldId="313"/>
            <ac:spMk id="2" creationId="{251E9C71-24E3-F986-2F61-129875354C54}"/>
          </ac:spMkLst>
        </pc:spChg>
        <pc:spChg chg="mod">
          <ac:chgData name="Sizz Flair" userId="af38644466e90d59" providerId="LiveId" clId="{CC0E90F8-E6FB-475A-9CE9-68CD7E6C977D}" dt="2024-06-29T08:33:23.796" v="301" actId="20577"/>
          <ac:spMkLst>
            <pc:docMk/>
            <pc:sldMk cId="3941623396" sldId="313"/>
            <ac:spMk id="36" creationId="{00000000-0000-0000-0000-000000000000}"/>
          </ac:spMkLst>
        </pc:spChg>
      </pc:sldChg>
      <pc:sldChg chg="modSp add mod">
        <pc:chgData name="Sizz Flair" userId="af38644466e90d59" providerId="LiveId" clId="{CC0E90F8-E6FB-475A-9CE9-68CD7E6C977D}" dt="2024-07-02T06:54:39.049" v="1973" actId="20577"/>
        <pc:sldMkLst>
          <pc:docMk/>
          <pc:sldMk cId="4085099476" sldId="314"/>
        </pc:sldMkLst>
        <pc:spChg chg="mod">
          <ac:chgData name="Sizz Flair" userId="af38644466e90d59" providerId="LiveId" clId="{CC0E90F8-E6FB-475A-9CE9-68CD7E6C977D}" dt="2024-07-02T06:54:39.049" v="1973" actId="20577"/>
          <ac:spMkLst>
            <pc:docMk/>
            <pc:sldMk cId="4085099476" sldId="314"/>
            <ac:spMk id="3" creationId="{251E9C71-24E3-F986-2F61-129875354C54}"/>
          </ac:spMkLst>
        </pc:spChg>
        <pc:spChg chg="mod">
          <ac:chgData name="Sizz Flair" userId="af38644466e90d59" providerId="LiveId" clId="{CC0E90F8-E6FB-475A-9CE9-68CD7E6C977D}" dt="2024-07-02T06:53:56.560" v="1965" actId="20577"/>
          <ac:spMkLst>
            <pc:docMk/>
            <pc:sldMk cId="4085099476" sldId="314"/>
            <ac:spMk id="5" creationId="{7615E86E-E727-6190-C04D-7C7F4FADFBD2}"/>
          </ac:spMkLst>
        </pc:spChg>
        <pc:spChg chg="mod">
          <ac:chgData name="Sizz Flair" userId="af38644466e90d59" providerId="LiveId" clId="{CC0E90F8-E6FB-475A-9CE9-68CD7E6C977D}" dt="2024-06-29T08:47:37.571" v="825" actId="20577"/>
          <ac:spMkLst>
            <pc:docMk/>
            <pc:sldMk cId="4085099476" sldId="314"/>
            <ac:spMk id="33" creationId="{00000000-0000-0000-0000-000000000000}"/>
          </ac:spMkLst>
        </pc:spChg>
      </pc:sldChg>
      <pc:sldChg chg="modSp add mod">
        <pc:chgData name="Sizz Flair" userId="af38644466e90d59" providerId="LiveId" clId="{CC0E90F8-E6FB-475A-9CE9-68CD7E6C977D}" dt="2024-07-02T09:46:35.973" v="2560" actId="20577"/>
        <pc:sldMkLst>
          <pc:docMk/>
          <pc:sldMk cId="1388590485" sldId="315"/>
        </pc:sldMkLst>
        <pc:spChg chg="mod">
          <ac:chgData name="Sizz Flair" userId="af38644466e90d59" providerId="LiveId" clId="{CC0E90F8-E6FB-475A-9CE9-68CD7E6C977D}" dt="2024-07-02T09:46:35.973" v="2560" actId="20577"/>
          <ac:spMkLst>
            <pc:docMk/>
            <pc:sldMk cId="1388590485" sldId="315"/>
            <ac:spMk id="3" creationId="{251E9C71-24E3-F986-2F61-129875354C54}"/>
          </ac:spMkLst>
        </pc:spChg>
        <pc:spChg chg="mod">
          <ac:chgData name="Sizz Flair" userId="af38644466e90d59" providerId="LiveId" clId="{CC0E90F8-E6FB-475A-9CE9-68CD7E6C977D}" dt="2024-07-02T07:03:38.241" v="2526" actId="20577"/>
          <ac:spMkLst>
            <pc:docMk/>
            <pc:sldMk cId="1388590485" sldId="315"/>
            <ac:spMk id="5" creationId="{7615E86E-E727-6190-C04D-7C7F4FADFBD2}"/>
          </ac:spMkLst>
        </pc:spChg>
      </pc:sldChg>
      <pc:sldChg chg="addSp delSp modSp add mod">
        <pc:chgData name="Sizz Flair" userId="af38644466e90d59" providerId="LiveId" clId="{CC0E90F8-E6FB-475A-9CE9-68CD7E6C977D}" dt="2024-07-02T10:16:40.155" v="3615" actId="20577"/>
        <pc:sldMkLst>
          <pc:docMk/>
          <pc:sldMk cId="1565036729" sldId="316"/>
        </pc:sldMkLst>
        <pc:spChg chg="mod">
          <ac:chgData name="Sizz Flair" userId="af38644466e90d59" providerId="LiveId" clId="{CC0E90F8-E6FB-475A-9CE9-68CD7E6C977D}" dt="2024-07-02T10:08:55.255" v="3606" actId="6549"/>
          <ac:spMkLst>
            <pc:docMk/>
            <pc:sldMk cId="1565036729" sldId="316"/>
            <ac:spMk id="3" creationId="{251E9C71-24E3-F986-2F61-129875354C54}"/>
          </ac:spMkLst>
        </pc:spChg>
        <pc:spChg chg="add mod">
          <ac:chgData name="Sizz Flair" userId="af38644466e90d59" providerId="LiveId" clId="{CC0E90F8-E6FB-475A-9CE9-68CD7E6C977D}" dt="2024-07-02T10:16:40.155" v="3615" actId="20577"/>
          <ac:spMkLst>
            <pc:docMk/>
            <pc:sldMk cId="1565036729" sldId="316"/>
            <ac:spMk id="4" creationId="{791D01B2-D12C-B9D0-EBF6-9C21C5FD1058}"/>
          </ac:spMkLst>
        </pc:spChg>
        <pc:spChg chg="del mod">
          <ac:chgData name="Sizz Flair" userId="af38644466e90d59" providerId="LiveId" clId="{CC0E90F8-E6FB-475A-9CE9-68CD7E6C977D}" dt="2024-07-02T09:46:13.620" v="2554"/>
          <ac:spMkLst>
            <pc:docMk/>
            <pc:sldMk cId="1565036729" sldId="316"/>
            <ac:spMk id="5" creationId="{7615E86E-E727-6190-C04D-7C7F4FADFBD2}"/>
          </ac:spMkLst>
        </pc:spChg>
        <pc:spChg chg="add mod">
          <ac:chgData name="Sizz Flair" userId="af38644466e90d59" providerId="LiveId" clId="{CC0E90F8-E6FB-475A-9CE9-68CD7E6C977D}" dt="2024-07-02T09:51:47.530" v="2856" actId="1037"/>
          <ac:spMkLst>
            <pc:docMk/>
            <pc:sldMk cId="1565036729" sldId="316"/>
            <ac:spMk id="6" creationId="{0F3F15B5-728C-280B-CC37-67A8EAD918E6}"/>
          </ac:spMkLst>
        </pc:spChg>
        <pc:spChg chg="mod">
          <ac:chgData name="Sizz Flair" userId="af38644466e90d59" providerId="LiveId" clId="{CC0E90F8-E6FB-475A-9CE9-68CD7E6C977D}" dt="2024-07-02T09:46:49.094" v="2585" actId="20577"/>
          <ac:spMkLst>
            <pc:docMk/>
            <pc:sldMk cId="1565036729" sldId="316"/>
            <ac:spMk id="33" creationId="{00000000-0000-0000-0000-000000000000}"/>
          </ac:spMkLst>
        </pc:spChg>
      </pc:sldChg>
      <pc:sldChg chg="modSp add mod ord">
        <pc:chgData name="Sizz Flair" userId="af38644466e90d59" providerId="LiveId" clId="{CC0E90F8-E6FB-475A-9CE9-68CD7E6C977D}" dt="2024-07-02T09:45:36.911" v="2551" actId="20577"/>
        <pc:sldMkLst>
          <pc:docMk/>
          <pc:sldMk cId="3891046200" sldId="317"/>
        </pc:sldMkLst>
        <pc:spChg chg="mod">
          <ac:chgData name="Sizz Flair" userId="af38644466e90d59" providerId="LiveId" clId="{CC0E90F8-E6FB-475A-9CE9-68CD7E6C977D}" dt="2024-07-02T09:45:36.911" v="2551" actId="20577"/>
          <ac:spMkLst>
            <pc:docMk/>
            <pc:sldMk cId="3891046200" sldId="317"/>
            <ac:spMk id="3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5E0641-5008-417E-946A-607BE829810E}" type="datetimeFigureOut">
              <a:rPr lang="ko-KR" altLang="en-US" smtClean="0"/>
              <a:t>2024-10-08</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64EAC4-6882-4D5C-AC2C-2EF4643A2A36}" type="slidenum">
              <a:rPr lang="ko-KR" altLang="en-US" smtClean="0"/>
              <a:t>‹#›</a:t>
            </a:fld>
            <a:endParaRPr lang="ko-KR" altLang="en-US"/>
          </a:p>
        </p:txBody>
      </p:sp>
    </p:spTree>
    <p:extLst>
      <p:ext uri="{BB962C8B-B14F-4D97-AF65-F5344CB8AC3E}">
        <p14:creationId xmlns:p14="http://schemas.microsoft.com/office/powerpoint/2010/main" val="102076807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확산이 이렇기는 한데</a:t>
            </a:r>
            <a:r>
              <a:rPr lang="en-US" altLang="ko-KR" dirty="0"/>
              <a:t>, </a:t>
            </a:r>
            <a:r>
              <a:rPr lang="ko-KR" altLang="en-US" dirty="0"/>
              <a:t>실제로 들여다보면 사실 그렇게 물리적인 내용은 없음</a:t>
            </a:r>
            <a:r>
              <a:rPr lang="en-US" altLang="ko-KR" dirty="0"/>
              <a:t>.</a:t>
            </a:r>
            <a:r>
              <a:rPr lang="ko-KR" altLang="en-US" dirty="0"/>
              <a:t> 확산은 </a:t>
            </a:r>
            <a:r>
              <a:rPr lang="ko-KR" altLang="en-US" dirty="0" err="1"/>
              <a:t>가우시안</a:t>
            </a:r>
            <a:r>
              <a:rPr lang="ko-KR" altLang="en-US" dirty="0"/>
              <a:t> 분포와 확률론으로부터 직접적으로 정의될 수 있음</a:t>
            </a:r>
            <a:r>
              <a:rPr lang="en-US" altLang="ko-KR" dirty="0"/>
              <a:t>.</a:t>
            </a:r>
          </a:p>
        </p:txBody>
      </p:sp>
      <p:sp>
        <p:nvSpPr>
          <p:cNvPr id="4" name="슬라이드 번호 개체 틀 3"/>
          <p:cNvSpPr>
            <a:spLocks noGrp="1"/>
          </p:cNvSpPr>
          <p:nvPr>
            <p:ph type="sldNum" sz="quarter" idx="5"/>
          </p:nvPr>
        </p:nvSpPr>
        <p:spPr/>
        <p:txBody>
          <a:bodyPr/>
          <a:lstStyle/>
          <a:p>
            <a:fld id="{6864EAC4-6882-4D5C-AC2C-2EF4643A2A36}" type="slidenum">
              <a:rPr lang="ko-KR" altLang="en-US" smtClean="0"/>
              <a:t>4</a:t>
            </a:fld>
            <a:endParaRPr lang="ko-KR" altLang="en-US"/>
          </a:p>
        </p:txBody>
      </p:sp>
    </p:spTree>
    <p:extLst>
      <p:ext uri="{BB962C8B-B14F-4D97-AF65-F5344CB8AC3E}">
        <p14:creationId xmlns:p14="http://schemas.microsoft.com/office/powerpoint/2010/main" val="3503328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확산이 이렇기는 한데</a:t>
            </a:r>
            <a:r>
              <a:rPr lang="en-US" altLang="ko-KR" dirty="0"/>
              <a:t>, </a:t>
            </a:r>
            <a:r>
              <a:rPr lang="ko-KR" altLang="en-US" dirty="0"/>
              <a:t>실제로 들여다보면 사실 그렇게 물리적인 내용은 없음</a:t>
            </a:r>
            <a:r>
              <a:rPr lang="en-US" altLang="ko-KR" dirty="0"/>
              <a:t>.</a:t>
            </a:r>
            <a:r>
              <a:rPr lang="ko-KR" altLang="en-US" dirty="0"/>
              <a:t> 확산은 </a:t>
            </a:r>
            <a:r>
              <a:rPr lang="ko-KR" altLang="en-US" dirty="0" err="1"/>
              <a:t>가우시안</a:t>
            </a:r>
            <a:r>
              <a:rPr lang="ko-KR" altLang="en-US" dirty="0"/>
              <a:t> 분포와 확률론으로부터 직접적으로 정의될 수 있음</a:t>
            </a:r>
            <a:r>
              <a:rPr lang="en-US" altLang="ko-KR" dirty="0"/>
              <a:t>.</a:t>
            </a:r>
          </a:p>
        </p:txBody>
      </p:sp>
      <p:sp>
        <p:nvSpPr>
          <p:cNvPr id="4" name="슬라이드 번호 개체 틀 3"/>
          <p:cNvSpPr>
            <a:spLocks noGrp="1"/>
          </p:cNvSpPr>
          <p:nvPr>
            <p:ph type="sldNum" sz="quarter" idx="5"/>
          </p:nvPr>
        </p:nvSpPr>
        <p:spPr/>
        <p:txBody>
          <a:bodyPr/>
          <a:lstStyle/>
          <a:p>
            <a:fld id="{6864EAC4-6882-4D5C-AC2C-2EF4643A2A36}" type="slidenum">
              <a:rPr lang="ko-KR" altLang="en-US" smtClean="0"/>
              <a:t>21</a:t>
            </a:fld>
            <a:endParaRPr lang="ko-KR" altLang="en-US"/>
          </a:p>
        </p:txBody>
      </p:sp>
    </p:spTree>
    <p:extLst>
      <p:ext uri="{BB962C8B-B14F-4D97-AF65-F5344CB8AC3E}">
        <p14:creationId xmlns:p14="http://schemas.microsoft.com/office/powerpoint/2010/main" val="4076289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VAE</a:t>
            </a:r>
            <a:r>
              <a:rPr lang="ko-KR" altLang="en-US" dirty="0"/>
              <a:t>가 </a:t>
            </a:r>
            <a:r>
              <a:rPr lang="en-US" altLang="ko-KR" dirty="0"/>
              <a:t>blurry</a:t>
            </a:r>
            <a:r>
              <a:rPr lang="ko-KR" altLang="en-US" dirty="0"/>
              <a:t>한 이유를 개인적으로 추론해보자면</a:t>
            </a:r>
            <a:r>
              <a:rPr lang="en-US" altLang="ko-KR" dirty="0"/>
              <a:t>, </a:t>
            </a:r>
            <a:r>
              <a:rPr lang="ko-KR" altLang="en-US" dirty="0"/>
              <a:t>네트워크의 함수족이 너무 </a:t>
            </a:r>
            <a:r>
              <a:rPr lang="ko-KR" altLang="en-US" dirty="0" err="1"/>
              <a:t>방대해져서</a:t>
            </a:r>
            <a:r>
              <a:rPr lang="ko-KR" altLang="en-US" dirty="0"/>
              <a:t> 그런 것으로 보임</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6864EAC4-6882-4D5C-AC2C-2EF4643A2A36}" type="slidenum">
              <a:rPr lang="ko-KR" altLang="en-US" smtClean="0"/>
              <a:t>22</a:t>
            </a:fld>
            <a:endParaRPr lang="ko-KR" altLang="en-US"/>
          </a:p>
        </p:txBody>
      </p:sp>
    </p:spTree>
    <p:extLst>
      <p:ext uri="{BB962C8B-B14F-4D97-AF65-F5344CB8AC3E}">
        <p14:creationId xmlns:p14="http://schemas.microsoft.com/office/powerpoint/2010/main" val="16626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864EAC4-6882-4D5C-AC2C-2EF4643A2A36}" type="slidenum">
              <a:rPr lang="ko-KR" altLang="en-US" smtClean="0"/>
              <a:t>23</a:t>
            </a:fld>
            <a:endParaRPr lang="ko-KR" altLang="en-US"/>
          </a:p>
        </p:txBody>
      </p:sp>
    </p:spTree>
    <p:extLst>
      <p:ext uri="{BB962C8B-B14F-4D97-AF65-F5344CB8AC3E}">
        <p14:creationId xmlns:p14="http://schemas.microsoft.com/office/powerpoint/2010/main" val="836746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B57C3-5496-0D4F-8E30-55789E63875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D73360E-0CB2-3B83-CC95-06882209337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A95BD09-2398-72FA-5400-B87F3DAB9ED4}"/>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5F632B64-48DB-8EA0-0AC3-FAA32F60BBB9}"/>
              </a:ext>
            </a:extLst>
          </p:cNvPr>
          <p:cNvSpPr>
            <a:spLocks noGrp="1"/>
          </p:cNvSpPr>
          <p:nvPr>
            <p:ph type="sldNum" sz="quarter" idx="5"/>
          </p:nvPr>
        </p:nvSpPr>
        <p:spPr/>
        <p:txBody>
          <a:bodyPr/>
          <a:lstStyle/>
          <a:p>
            <a:fld id="{6864EAC4-6882-4D5C-AC2C-2EF4643A2A36}" type="slidenum">
              <a:rPr lang="ko-KR" altLang="en-US" smtClean="0"/>
              <a:t>24</a:t>
            </a:fld>
            <a:endParaRPr lang="ko-KR" altLang="en-US"/>
          </a:p>
        </p:txBody>
      </p:sp>
    </p:spTree>
    <p:extLst>
      <p:ext uri="{BB962C8B-B14F-4D97-AF65-F5344CB8AC3E}">
        <p14:creationId xmlns:p14="http://schemas.microsoft.com/office/powerpoint/2010/main" val="3479376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864EAC4-6882-4D5C-AC2C-2EF4643A2A36}" type="slidenum">
              <a:rPr lang="ko-KR" altLang="en-US" smtClean="0"/>
              <a:t>25</a:t>
            </a:fld>
            <a:endParaRPr lang="ko-KR" altLang="en-US"/>
          </a:p>
        </p:txBody>
      </p:sp>
    </p:spTree>
    <p:extLst>
      <p:ext uri="{BB962C8B-B14F-4D97-AF65-F5344CB8AC3E}">
        <p14:creationId xmlns:p14="http://schemas.microsoft.com/office/powerpoint/2010/main" val="4224996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86869-5C96-619F-9934-5AC7D845EDA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D6DCEBE-6EAF-935C-2093-263238D114A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58B6CA7-A5D8-ED10-097B-8FBE66736FF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1CDAFDB-D320-6667-5D79-A52374377A95}"/>
              </a:ext>
            </a:extLst>
          </p:cNvPr>
          <p:cNvSpPr>
            <a:spLocks noGrp="1"/>
          </p:cNvSpPr>
          <p:nvPr>
            <p:ph type="sldNum" sz="quarter" idx="5"/>
          </p:nvPr>
        </p:nvSpPr>
        <p:spPr/>
        <p:txBody>
          <a:bodyPr/>
          <a:lstStyle/>
          <a:p>
            <a:fld id="{6864EAC4-6882-4D5C-AC2C-2EF4643A2A36}" type="slidenum">
              <a:rPr lang="ko-KR" altLang="en-US" smtClean="0"/>
              <a:t>26</a:t>
            </a:fld>
            <a:endParaRPr lang="ko-KR" altLang="en-US"/>
          </a:p>
        </p:txBody>
      </p:sp>
    </p:spTree>
    <p:extLst>
      <p:ext uri="{BB962C8B-B14F-4D97-AF65-F5344CB8AC3E}">
        <p14:creationId xmlns:p14="http://schemas.microsoft.com/office/powerpoint/2010/main" val="3176348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D2292-3AC9-59D7-65DE-0452E0E5790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1CD31B5-DA1A-E2F0-68DD-AE62FB69911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99B9359-85B0-C62E-23C2-F9984C188075}"/>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BF4F1301-41E7-D6E9-F281-449C493D2688}"/>
              </a:ext>
            </a:extLst>
          </p:cNvPr>
          <p:cNvSpPr>
            <a:spLocks noGrp="1"/>
          </p:cNvSpPr>
          <p:nvPr>
            <p:ph type="sldNum" sz="quarter" idx="5"/>
          </p:nvPr>
        </p:nvSpPr>
        <p:spPr/>
        <p:txBody>
          <a:bodyPr/>
          <a:lstStyle/>
          <a:p>
            <a:fld id="{6864EAC4-6882-4D5C-AC2C-2EF4643A2A36}" type="slidenum">
              <a:rPr lang="ko-KR" altLang="en-US" smtClean="0"/>
              <a:t>27</a:t>
            </a:fld>
            <a:endParaRPr lang="ko-KR" altLang="en-US"/>
          </a:p>
        </p:txBody>
      </p:sp>
    </p:spTree>
    <p:extLst>
      <p:ext uri="{BB962C8B-B14F-4D97-AF65-F5344CB8AC3E}">
        <p14:creationId xmlns:p14="http://schemas.microsoft.com/office/powerpoint/2010/main" val="3059776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B854D-4869-7649-FC2E-EAF06909FDD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3807D37-0017-9765-D76A-42E312CDF55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26546F9-81D6-30EA-B411-689C44973707}"/>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2186795B-48B1-F80A-C337-5899852F0B63}"/>
              </a:ext>
            </a:extLst>
          </p:cNvPr>
          <p:cNvSpPr>
            <a:spLocks noGrp="1"/>
          </p:cNvSpPr>
          <p:nvPr>
            <p:ph type="sldNum" sz="quarter" idx="5"/>
          </p:nvPr>
        </p:nvSpPr>
        <p:spPr/>
        <p:txBody>
          <a:bodyPr/>
          <a:lstStyle/>
          <a:p>
            <a:fld id="{6864EAC4-6882-4D5C-AC2C-2EF4643A2A36}" type="slidenum">
              <a:rPr lang="ko-KR" altLang="en-US" smtClean="0"/>
              <a:t>28</a:t>
            </a:fld>
            <a:endParaRPr lang="ko-KR" altLang="en-US"/>
          </a:p>
        </p:txBody>
      </p:sp>
    </p:spTree>
    <p:extLst>
      <p:ext uri="{BB962C8B-B14F-4D97-AF65-F5344CB8AC3E}">
        <p14:creationId xmlns:p14="http://schemas.microsoft.com/office/powerpoint/2010/main" val="2746703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B854D-4869-7649-FC2E-EAF06909FDDB}"/>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3807D37-0017-9765-D76A-42E312CDF555}"/>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B26546F9-81D6-30EA-B411-689C44973707}"/>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2186795B-48B1-F80A-C337-5899852F0B63}"/>
              </a:ext>
            </a:extLst>
          </p:cNvPr>
          <p:cNvSpPr>
            <a:spLocks noGrp="1"/>
          </p:cNvSpPr>
          <p:nvPr>
            <p:ph type="sldNum" sz="quarter" idx="5"/>
          </p:nvPr>
        </p:nvSpPr>
        <p:spPr/>
        <p:txBody>
          <a:bodyPr/>
          <a:lstStyle/>
          <a:p>
            <a:fld id="{6864EAC4-6882-4D5C-AC2C-2EF4643A2A36}" type="slidenum">
              <a:rPr lang="ko-KR" altLang="en-US" smtClean="0"/>
              <a:t>29</a:t>
            </a:fld>
            <a:endParaRPr lang="ko-KR" altLang="en-US"/>
          </a:p>
        </p:txBody>
      </p:sp>
    </p:spTree>
    <p:extLst>
      <p:ext uri="{BB962C8B-B14F-4D97-AF65-F5344CB8AC3E}">
        <p14:creationId xmlns:p14="http://schemas.microsoft.com/office/powerpoint/2010/main" val="3014885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1F14C-EF0B-044B-2F4A-D22A96A90AB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43D537D-8E31-9FE3-9AFD-43D8A8EF34A1}"/>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CE51982-300D-AE58-3220-2E41FDF10F1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9FDDF4E8-3480-79BE-D7A5-F246CB002B47}"/>
              </a:ext>
            </a:extLst>
          </p:cNvPr>
          <p:cNvSpPr>
            <a:spLocks noGrp="1"/>
          </p:cNvSpPr>
          <p:nvPr>
            <p:ph type="sldNum" sz="quarter" idx="5"/>
          </p:nvPr>
        </p:nvSpPr>
        <p:spPr/>
        <p:txBody>
          <a:bodyPr/>
          <a:lstStyle/>
          <a:p>
            <a:fld id="{6864EAC4-6882-4D5C-AC2C-2EF4643A2A36}" type="slidenum">
              <a:rPr lang="ko-KR" altLang="en-US" smtClean="0"/>
              <a:t>30</a:t>
            </a:fld>
            <a:endParaRPr lang="ko-KR" altLang="en-US"/>
          </a:p>
        </p:txBody>
      </p:sp>
    </p:spTree>
    <p:extLst>
      <p:ext uri="{BB962C8B-B14F-4D97-AF65-F5344CB8AC3E}">
        <p14:creationId xmlns:p14="http://schemas.microsoft.com/office/powerpoint/2010/main" val="3661237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Gibbs sampling</a:t>
            </a:r>
            <a:r>
              <a:rPr lang="ko-KR" altLang="en-US" dirty="0"/>
              <a:t>은 많이 어려운 모양인지</a:t>
            </a:r>
            <a:r>
              <a:rPr lang="en-US" altLang="ko-KR" dirty="0"/>
              <a:t>, </a:t>
            </a:r>
            <a:r>
              <a:rPr lang="ko-KR" altLang="en-US" dirty="0"/>
              <a:t>조건부 확률을 설계하는 내용이 없음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6864EAC4-6882-4D5C-AC2C-2EF4643A2A36}" type="slidenum">
              <a:rPr lang="ko-KR" altLang="en-US" smtClean="0"/>
              <a:t>7</a:t>
            </a:fld>
            <a:endParaRPr lang="ko-KR" altLang="en-US"/>
          </a:p>
        </p:txBody>
      </p:sp>
    </p:spTree>
    <p:extLst>
      <p:ext uri="{BB962C8B-B14F-4D97-AF65-F5344CB8AC3E}">
        <p14:creationId xmlns:p14="http://schemas.microsoft.com/office/powerpoint/2010/main" val="3366888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F6CCD-A079-F1EC-AFA4-A05F514521F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8EC3BFD-A855-0CEA-B60F-F5965C275FA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68F0FC4-1514-3D90-9E1B-44D2FBBC9E69}"/>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9634367B-12D6-645C-D22C-F520DAB293E3}"/>
              </a:ext>
            </a:extLst>
          </p:cNvPr>
          <p:cNvSpPr>
            <a:spLocks noGrp="1"/>
          </p:cNvSpPr>
          <p:nvPr>
            <p:ph type="sldNum" sz="quarter" idx="5"/>
          </p:nvPr>
        </p:nvSpPr>
        <p:spPr/>
        <p:txBody>
          <a:bodyPr/>
          <a:lstStyle/>
          <a:p>
            <a:fld id="{6864EAC4-6882-4D5C-AC2C-2EF4643A2A36}" type="slidenum">
              <a:rPr lang="ko-KR" altLang="en-US" smtClean="0"/>
              <a:t>31</a:t>
            </a:fld>
            <a:endParaRPr lang="ko-KR" altLang="en-US"/>
          </a:p>
        </p:txBody>
      </p:sp>
    </p:spTree>
    <p:extLst>
      <p:ext uri="{BB962C8B-B14F-4D97-AF65-F5344CB8AC3E}">
        <p14:creationId xmlns:p14="http://schemas.microsoft.com/office/powerpoint/2010/main" val="3181056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91763-E768-5156-B146-41BA8A1580B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7DCD9AB-87D1-5FEC-8283-2003C88709F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E4EA6080-3CF0-9547-9211-448FAEC46D1A}"/>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20991A33-60F1-6F00-FAC2-D073534AAC8D}"/>
              </a:ext>
            </a:extLst>
          </p:cNvPr>
          <p:cNvSpPr>
            <a:spLocks noGrp="1"/>
          </p:cNvSpPr>
          <p:nvPr>
            <p:ph type="sldNum" sz="quarter" idx="5"/>
          </p:nvPr>
        </p:nvSpPr>
        <p:spPr/>
        <p:txBody>
          <a:bodyPr/>
          <a:lstStyle/>
          <a:p>
            <a:fld id="{6864EAC4-6882-4D5C-AC2C-2EF4643A2A36}" type="slidenum">
              <a:rPr lang="ko-KR" altLang="en-US" smtClean="0"/>
              <a:t>32</a:t>
            </a:fld>
            <a:endParaRPr lang="ko-KR" altLang="en-US"/>
          </a:p>
        </p:txBody>
      </p:sp>
    </p:spTree>
    <p:extLst>
      <p:ext uri="{BB962C8B-B14F-4D97-AF65-F5344CB8AC3E}">
        <p14:creationId xmlns:p14="http://schemas.microsoft.com/office/powerpoint/2010/main" val="2213252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2E5A8-5F4F-C51E-9B41-0375700310B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A5096F2-9EB6-CDEF-BC15-2C72FE87F69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3DE28DE-4659-F0DA-87F5-FDBD28FCFA96}"/>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FEE81AE2-C764-A75A-CE02-661C6C789262}"/>
              </a:ext>
            </a:extLst>
          </p:cNvPr>
          <p:cNvSpPr>
            <a:spLocks noGrp="1"/>
          </p:cNvSpPr>
          <p:nvPr>
            <p:ph type="sldNum" sz="quarter" idx="5"/>
          </p:nvPr>
        </p:nvSpPr>
        <p:spPr/>
        <p:txBody>
          <a:bodyPr/>
          <a:lstStyle/>
          <a:p>
            <a:fld id="{6864EAC4-6882-4D5C-AC2C-2EF4643A2A36}" type="slidenum">
              <a:rPr lang="ko-KR" altLang="en-US" smtClean="0"/>
              <a:t>33</a:t>
            </a:fld>
            <a:endParaRPr lang="ko-KR" altLang="en-US"/>
          </a:p>
        </p:txBody>
      </p:sp>
    </p:spTree>
    <p:extLst>
      <p:ext uri="{BB962C8B-B14F-4D97-AF65-F5344CB8AC3E}">
        <p14:creationId xmlns:p14="http://schemas.microsoft.com/office/powerpoint/2010/main" val="747466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6A125-65AB-0029-87B4-CD277608C63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2BF6794-AEE6-3B6D-FA45-A9458368674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C14F089-4DBB-60A4-D2D6-A5815AAAEDFE}"/>
              </a:ext>
            </a:extLst>
          </p:cNvPr>
          <p:cNvSpPr>
            <a:spLocks noGrp="1"/>
          </p:cNvSpPr>
          <p:nvPr>
            <p:ph type="body" idx="1"/>
          </p:nvPr>
        </p:nvSpPr>
        <p:spPr/>
        <p:txBody>
          <a:bodyPr/>
          <a:lstStyle/>
          <a:p>
            <a:r>
              <a:rPr lang="ko-KR" altLang="en-US" dirty="0"/>
              <a:t>확산이 이렇기는 한데</a:t>
            </a:r>
            <a:r>
              <a:rPr lang="en-US" altLang="ko-KR" dirty="0"/>
              <a:t>, </a:t>
            </a:r>
            <a:r>
              <a:rPr lang="ko-KR" altLang="en-US" dirty="0"/>
              <a:t>실제로 들여다보면 사실 그렇게 물리적인 내용은 없음</a:t>
            </a:r>
            <a:r>
              <a:rPr lang="en-US" altLang="ko-KR" dirty="0"/>
              <a:t>.</a:t>
            </a:r>
            <a:r>
              <a:rPr lang="ko-KR" altLang="en-US" dirty="0"/>
              <a:t> 확산은 </a:t>
            </a:r>
            <a:r>
              <a:rPr lang="ko-KR" altLang="en-US" dirty="0" err="1"/>
              <a:t>가우시안</a:t>
            </a:r>
            <a:r>
              <a:rPr lang="ko-KR" altLang="en-US" dirty="0"/>
              <a:t> 분포와 확률론으로부터 직접적으로 정의될 수 있음</a:t>
            </a:r>
            <a:r>
              <a:rPr lang="en-US" altLang="ko-KR" dirty="0"/>
              <a:t>.</a:t>
            </a:r>
          </a:p>
        </p:txBody>
      </p:sp>
      <p:sp>
        <p:nvSpPr>
          <p:cNvPr id="4" name="슬라이드 번호 개체 틀 3">
            <a:extLst>
              <a:ext uri="{FF2B5EF4-FFF2-40B4-BE49-F238E27FC236}">
                <a16:creationId xmlns:a16="http://schemas.microsoft.com/office/drawing/2014/main" id="{CE4F05AC-1128-C97C-21B5-97D6A6BFDEA0}"/>
              </a:ext>
            </a:extLst>
          </p:cNvPr>
          <p:cNvSpPr>
            <a:spLocks noGrp="1"/>
          </p:cNvSpPr>
          <p:nvPr>
            <p:ph type="sldNum" sz="quarter" idx="5"/>
          </p:nvPr>
        </p:nvSpPr>
        <p:spPr/>
        <p:txBody>
          <a:bodyPr/>
          <a:lstStyle/>
          <a:p>
            <a:fld id="{6864EAC4-6882-4D5C-AC2C-2EF4643A2A36}" type="slidenum">
              <a:rPr lang="ko-KR" altLang="en-US" smtClean="0"/>
              <a:t>34</a:t>
            </a:fld>
            <a:endParaRPr lang="ko-KR" altLang="en-US"/>
          </a:p>
        </p:txBody>
      </p:sp>
    </p:spTree>
    <p:extLst>
      <p:ext uri="{BB962C8B-B14F-4D97-AF65-F5344CB8AC3E}">
        <p14:creationId xmlns:p14="http://schemas.microsoft.com/office/powerpoint/2010/main" val="315226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3ADE4-C88B-7D45-7CF8-849F6EAF46D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F211D77-622B-70DE-E41D-8B42DAB9E30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F5B41F0-43C5-D335-FABF-B7ABB3914E75}"/>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D6FC024-6214-F981-AA9D-55CC3423F7BF}"/>
              </a:ext>
            </a:extLst>
          </p:cNvPr>
          <p:cNvSpPr>
            <a:spLocks noGrp="1"/>
          </p:cNvSpPr>
          <p:nvPr>
            <p:ph type="sldNum" sz="quarter" idx="5"/>
          </p:nvPr>
        </p:nvSpPr>
        <p:spPr/>
        <p:txBody>
          <a:bodyPr/>
          <a:lstStyle/>
          <a:p>
            <a:fld id="{6864EAC4-6882-4D5C-AC2C-2EF4643A2A36}" type="slidenum">
              <a:rPr lang="ko-KR" altLang="en-US" smtClean="0"/>
              <a:t>35</a:t>
            </a:fld>
            <a:endParaRPr lang="ko-KR" altLang="en-US"/>
          </a:p>
        </p:txBody>
      </p:sp>
    </p:spTree>
    <p:extLst>
      <p:ext uri="{BB962C8B-B14F-4D97-AF65-F5344CB8AC3E}">
        <p14:creationId xmlns:p14="http://schemas.microsoft.com/office/powerpoint/2010/main" val="894563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Gibbs sampling</a:t>
            </a:r>
            <a:r>
              <a:rPr lang="ko-KR" altLang="en-US" dirty="0"/>
              <a:t>은 많이 어려운 모양인지</a:t>
            </a:r>
            <a:r>
              <a:rPr lang="en-US" altLang="ko-KR" dirty="0"/>
              <a:t>, </a:t>
            </a:r>
            <a:r>
              <a:rPr lang="ko-KR" altLang="en-US" dirty="0"/>
              <a:t>조건부 확률을 설계하는 내용이 없음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6864EAC4-6882-4D5C-AC2C-2EF4643A2A36}" type="slidenum">
              <a:rPr lang="ko-KR" altLang="en-US" smtClean="0"/>
              <a:t>8</a:t>
            </a:fld>
            <a:endParaRPr lang="ko-KR" altLang="en-US"/>
          </a:p>
        </p:txBody>
      </p:sp>
    </p:spTree>
    <p:extLst>
      <p:ext uri="{BB962C8B-B14F-4D97-AF65-F5344CB8AC3E}">
        <p14:creationId xmlns:p14="http://schemas.microsoft.com/office/powerpoint/2010/main" val="2652445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Gibbs sampling</a:t>
            </a:r>
            <a:r>
              <a:rPr lang="ko-KR" altLang="en-US" dirty="0"/>
              <a:t>은 많이 어려운 모양인지</a:t>
            </a:r>
            <a:r>
              <a:rPr lang="en-US" altLang="ko-KR" dirty="0"/>
              <a:t>, </a:t>
            </a:r>
            <a:r>
              <a:rPr lang="ko-KR" altLang="en-US" dirty="0"/>
              <a:t>조건부 확률을 설계하는 내용이 없음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6864EAC4-6882-4D5C-AC2C-2EF4643A2A36}" type="slidenum">
              <a:rPr lang="ko-KR" altLang="en-US" smtClean="0"/>
              <a:t>9</a:t>
            </a:fld>
            <a:endParaRPr lang="ko-KR" altLang="en-US"/>
          </a:p>
        </p:txBody>
      </p:sp>
    </p:spTree>
    <p:extLst>
      <p:ext uri="{BB962C8B-B14F-4D97-AF65-F5344CB8AC3E}">
        <p14:creationId xmlns:p14="http://schemas.microsoft.com/office/powerpoint/2010/main" val="31275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Gibbs sampling</a:t>
            </a:r>
            <a:r>
              <a:rPr lang="ko-KR" altLang="en-US" dirty="0"/>
              <a:t>은 많이 어려운 모양인지</a:t>
            </a:r>
            <a:r>
              <a:rPr lang="en-US" altLang="ko-KR" dirty="0"/>
              <a:t>, </a:t>
            </a:r>
            <a:r>
              <a:rPr lang="ko-KR" altLang="en-US" dirty="0"/>
              <a:t>조건부 확률을 설계하는 내용이 없음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6864EAC4-6882-4D5C-AC2C-2EF4643A2A36}" type="slidenum">
              <a:rPr lang="ko-KR" altLang="en-US" smtClean="0"/>
              <a:t>10</a:t>
            </a:fld>
            <a:endParaRPr lang="ko-KR" altLang="en-US"/>
          </a:p>
        </p:txBody>
      </p:sp>
    </p:spTree>
    <p:extLst>
      <p:ext uri="{BB962C8B-B14F-4D97-AF65-F5344CB8AC3E}">
        <p14:creationId xmlns:p14="http://schemas.microsoft.com/office/powerpoint/2010/main" val="2378917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Gibbs sampling</a:t>
            </a:r>
            <a:r>
              <a:rPr lang="ko-KR" altLang="en-US" dirty="0"/>
              <a:t>은 많이 어려운 모양인지</a:t>
            </a:r>
            <a:r>
              <a:rPr lang="en-US" altLang="ko-KR" dirty="0"/>
              <a:t>, </a:t>
            </a:r>
            <a:r>
              <a:rPr lang="ko-KR" altLang="en-US" dirty="0"/>
              <a:t>조건부 확률을 설계하는 내용이 없음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6864EAC4-6882-4D5C-AC2C-2EF4643A2A36}" type="slidenum">
              <a:rPr lang="ko-KR" altLang="en-US" smtClean="0"/>
              <a:t>11</a:t>
            </a:fld>
            <a:endParaRPr lang="ko-KR" altLang="en-US"/>
          </a:p>
        </p:txBody>
      </p:sp>
    </p:spTree>
    <p:extLst>
      <p:ext uri="{BB962C8B-B14F-4D97-AF65-F5344CB8AC3E}">
        <p14:creationId xmlns:p14="http://schemas.microsoft.com/office/powerpoint/2010/main" val="1424514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분산이 </a:t>
            </a:r>
            <a:r>
              <a:rPr lang="en-US" altLang="ko-KR" dirty="0"/>
              <a:t>dt</a:t>
            </a:r>
            <a:r>
              <a:rPr lang="ko-KR" altLang="en-US" dirty="0" err="1"/>
              <a:t>일때</a:t>
            </a:r>
            <a:r>
              <a:rPr lang="ko-KR" altLang="en-US" dirty="0"/>
              <a:t> 무한소에서의 극한이 정규분포가 된다고 합니다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6864EAC4-6882-4D5C-AC2C-2EF4643A2A36}" type="slidenum">
              <a:rPr lang="ko-KR" altLang="en-US" smtClean="0"/>
              <a:t>17</a:t>
            </a:fld>
            <a:endParaRPr lang="ko-KR" altLang="en-US"/>
          </a:p>
        </p:txBody>
      </p:sp>
    </p:spTree>
    <p:extLst>
      <p:ext uri="{BB962C8B-B14F-4D97-AF65-F5344CB8AC3E}">
        <p14:creationId xmlns:p14="http://schemas.microsoft.com/office/powerpoint/2010/main" val="3722735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864EAC4-6882-4D5C-AC2C-2EF4643A2A36}" type="slidenum">
              <a:rPr lang="ko-KR" altLang="en-US" smtClean="0"/>
              <a:t>18</a:t>
            </a:fld>
            <a:endParaRPr lang="ko-KR" altLang="en-US"/>
          </a:p>
        </p:txBody>
      </p:sp>
    </p:spTree>
    <p:extLst>
      <p:ext uri="{BB962C8B-B14F-4D97-AF65-F5344CB8AC3E}">
        <p14:creationId xmlns:p14="http://schemas.microsoft.com/office/powerpoint/2010/main" val="1444572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864EAC4-6882-4D5C-AC2C-2EF4643A2A36}" type="slidenum">
              <a:rPr lang="ko-KR" altLang="en-US" smtClean="0"/>
              <a:t>20</a:t>
            </a:fld>
            <a:endParaRPr lang="ko-KR" altLang="en-US"/>
          </a:p>
        </p:txBody>
      </p:sp>
    </p:spTree>
    <p:extLst>
      <p:ext uri="{BB962C8B-B14F-4D97-AF65-F5344CB8AC3E}">
        <p14:creationId xmlns:p14="http://schemas.microsoft.com/office/powerpoint/2010/main" val="31887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742950" y="2130426"/>
            <a:ext cx="8420100" cy="1470025"/>
          </a:xfrm>
        </p:spPr>
        <p:txBody>
          <a:bodyPr/>
          <a:lstStyle/>
          <a:p>
            <a:r>
              <a:rPr lang="ko-KR" altLang="en-US"/>
              <a:t>마스터 제목 스타일 편집</a:t>
            </a:r>
          </a:p>
        </p:txBody>
      </p:sp>
      <p:sp>
        <p:nvSpPr>
          <p:cNvPr id="3" name="부제목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4783C45B-68AA-48A0-86B7-8E086AFEA91A}" type="datetimeFigureOut">
              <a:rPr lang="ko-KR" altLang="en-US" smtClean="0"/>
              <a:t>2024-10-08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3579397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83C45B-68AA-48A0-86B7-8E086AFEA91A}" type="datetimeFigureOut">
              <a:rPr lang="ko-KR" altLang="en-US" smtClean="0"/>
              <a:t>2024-10-08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1305989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181850" y="274639"/>
            <a:ext cx="222885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95300" y="274639"/>
            <a:ext cx="652145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83C45B-68AA-48A0-86B7-8E086AFEA91A}" type="datetimeFigureOut">
              <a:rPr lang="ko-KR" altLang="en-US" smtClean="0"/>
              <a:t>2024-10-08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1770102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783C45B-68AA-48A0-86B7-8E086AFEA91A}" type="datetimeFigureOut">
              <a:rPr lang="ko-KR" altLang="en-US" smtClean="0"/>
              <a:t>2024-10-08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3949226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82506" y="4406901"/>
            <a:ext cx="84201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4783C45B-68AA-48A0-86B7-8E086AFEA91A}" type="datetimeFigureOut">
              <a:rPr lang="ko-KR" altLang="en-US" smtClean="0"/>
              <a:t>2024-10-08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383937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4783C45B-68AA-48A0-86B7-8E086AFEA91A}" type="datetimeFigureOut">
              <a:rPr lang="ko-KR" altLang="en-US" smtClean="0"/>
              <a:t>2024-10-08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773182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4783C45B-68AA-48A0-86B7-8E086AFEA91A}" type="datetimeFigureOut">
              <a:rPr lang="ko-KR" altLang="en-US" smtClean="0"/>
              <a:t>2024-10-08</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2346403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4783C45B-68AA-48A0-86B7-8E086AFEA91A}" type="datetimeFigureOut">
              <a:rPr lang="ko-KR" altLang="en-US" smtClean="0"/>
              <a:t>2024-10-08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2599342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4783C45B-68AA-48A0-86B7-8E086AFEA91A}" type="datetimeFigureOut">
              <a:rPr lang="ko-KR" altLang="en-US" smtClean="0"/>
              <a:t>2024-10-08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763686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95300" y="273050"/>
            <a:ext cx="3259006"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4783C45B-68AA-48A0-86B7-8E086AFEA91A}" type="datetimeFigureOut">
              <a:rPr lang="ko-KR" altLang="en-US" smtClean="0"/>
              <a:t>2024-10-08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719443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941645" y="4800600"/>
            <a:ext cx="59436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4783C45B-68AA-48A0-86B7-8E086AFEA91A}" type="datetimeFigureOut">
              <a:rPr lang="ko-KR" altLang="en-US" smtClean="0"/>
              <a:t>2024-10-08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638323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83C45B-68AA-48A0-86B7-8E086AFEA91A}" type="datetimeFigureOut">
              <a:rPr lang="ko-KR" altLang="en-US" smtClean="0"/>
              <a:t>2024-10-08</a:t>
            </a:fld>
            <a:endParaRPr lang="ko-KR" altLang="en-US"/>
          </a:p>
        </p:txBody>
      </p:sp>
      <p:sp>
        <p:nvSpPr>
          <p:cNvPr id="5" name="바닥글 개체 틀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5567BC-375C-4D92-968B-61198DF26618}" type="slidenum">
              <a:rPr lang="ko-KR" altLang="en-US" smtClean="0"/>
              <a:t>‹#›</a:t>
            </a:fld>
            <a:endParaRPr lang="ko-KR" altLang="en-US"/>
          </a:p>
        </p:txBody>
      </p:sp>
    </p:spTree>
    <p:extLst>
      <p:ext uri="{BB962C8B-B14F-4D97-AF65-F5344CB8AC3E}">
        <p14:creationId xmlns:p14="http://schemas.microsoft.com/office/powerpoint/2010/main" val="1434405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Stochastic_matrix"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en.wikipedia.org/wiki/Random_walk" TargetMode="External"/><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n.wikipedia.org/wiki/Random_walk" TargetMode="Externa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EvHiee7gs9Y" TargetMode="External"/><Relationship Id="rId2" Type="http://schemas.openxmlformats.org/officeDocument/2006/relationships/slideLayout" Target="../slideLayouts/slideLayout1.xml"/><Relationship Id="rId1" Type="http://schemas.openxmlformats.org/officeDocument/2006/relationships/video" Target="https://www.youtube.com/embed/EvHiee7gs9Y?feature=oembed" TargetMode="Externa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en.wikipedia.org/wiki/Wiener_proces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freshrimpsushi.github.io/ko/categories/%ED%99%95%EB%A5%A0%EB%AF%B8%EB%B6%84%EB%B0%A9%EC%A0%95%EC%8B%9D/" TargetMode="External"/><Relationship Id="rId5" Type="http://schemas.openxmlformats.org/officeDocument/2006/relationships/hyperlink" Target="https://studyingrabbit.tistory.com/92" TargetMode="External"/><Relationship Id="rId4" Type="http://schemas.openxmlformats.org/officeDocument/2006/relationships/hyperlink" Target="https://blog.naver.com/rlaxogh90/220030404945"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freshrimpsushi.github.io/ko/posts/2288/"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byjus.com/biology/diffusion/"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process-mining.tistory.com/161"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Diffusion_model"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MaximeVandegar/Papers-in-100-Lines-of-Code/blob/main/Deep_Unsupervised_Learning_using_Nonequilibrium_Thermodynamics/diffusion_models.py"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s://www.researchgate.net/figure/Denoising-diffusion-probabilistic-model-From-left-to-right-corresponds-to-the-forward_fig1_370869929"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MaximeVandegar/Papers-in-100-Lines-of-Code/blob/main/Denoising_Diffusion_Probabilistic_Models/diffusion_models.py"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byjus.com/biology/diffus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a:off x="-23247" y="0"/>
            <a:ext cx="8043620" cy="6517037"/>
          </a:xfrm>
          <a:custGeom>
            <a:avLst/>
            <a:gdLst>
              <a:gd name="connsiteX0" fmla="*/ 0 w 8043620"/>
              <a:gd name="connsiteY0" fmla="*/ 0 h 6517037"/>
              <a:gd name="connsiteX1" fmla="*/ 8043620 w 8043620"/>
              <a:gd name="connsiteY1" fmla="*/ 0 h 6517037"/>
              <a:gd name="connsiteX2" fmla="*/ 8043620 w 8043620"/>
              <a:gd name="connsiteY2" fmla="*/ 4858719 h 6517037"/>
              <a:gd name="connsiteX3" fmla="*/ 15498 w 8043620"/>
              <a:gd name="connsiteY3" fmla="*/ 6517037 h 6517037"/>
              <a:gd name="connsiteX4" fmla="*/ 0 w 8043620"/>
              <a:gd name="connsiteY4" fmla="*/ 0 h 6517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3620" h="6517037">
                <a:moveTo>
                  <a:pt x="0" y="0"/>
                </a:moveTo>
                <a:lnTo>
                  <a:pt x="8043620" y="0"/>
                </a:lnTo>
                <a:lnTo>
                  <a:pt x="8043620" y="4858719"/>
                </a:lnTo>
                <a:lnTo>
                  <a:pt x="15498" y="6517037"/>
                </a:lnTo>
                <a:lnTo>
                  <a:pt x="0"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anose="02020603050405020304" pitchFamily="18" charset="0"/>
              <a:cs typeface="Times New Roman" panose="02020603050405020304" pitchFamily="18" charset="0"/>
            </a:endParaRPr>
          </a:p>
        </p:txBody>
      </p:sp>
      <p:sp>
        <p:nvSpPr>
          <p:cNvPr id="10" name="자유형 9"/>
          <p:cNvSpPr/>
          <p:nvPr/>
        </p:nvSpPr>
        <p:spPr>
          <a:xfrm>
            <a:off x="7942881" y="5625885"/>
            <a:ext cx="1968285" cy="1232115"/>
          </a:xfrm>
          <a:custGeom>
            <a:avLst/>
            <a:gdLst>
              <a:gd name="connsiteX0" fmla="*/ 1968285 w 1968285"/>
              <a:gd name="connsiteY0" fmla="*/ 0 h 1232115"/>
              <a:gd name="connsiteX1" fmla="*/ 1968285 w 1968285"/>
              <a:gd name="connsiteY1" fmla="*/ 1232115 h 1232115"/>
              <a:gd name="connsiteX2" fmla="*/ 0 w 1968285"/>
              <a:gd name="connsiteY2" fmla="*/ 1232115 h 1232115"/>
              <a:gd name="connsiteX3" fmla="*/ 0 w 1968285"/>
              <a:gd name="connsiteY3" fmla="*/ 418454 h 1232115"/>
              <a:gd name="connsiteX4" fmla="*/ 1968285 w 1968285"/>
              <a:gd name="connsiteY4" fmla="*/ 0 h 1232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285" h="1232115">
                <a:moveTo>
                  <a:pt x="1968285" y="0"/>
                </a:moveTo>
                <a:lnTo>
                  <a:pt x="1968285" y="1232115"/>
                </a:lnTo>
                <a:lnTo>
                  <a:pt x="0" y="1232115"/>
                </a:lnTo>
                <a:lnTo>
                  <a:pt x="0" y="418454"/>
                </a:lnTo>
                <a:lnTo>
                  <a:pt x="1968285"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8433575" y="6189111"/>
            <a:ext cx="992580" cy="307777"/>
          </a:xfrm>
          <a:prstGeom prst="rect">
            <a:avLst/>
          </a:prstGeom>
          <a:noFill/>
        </p:spPr>
        <p:txBody>
          <a:bodyPr wrap="none" rtlCol="0">
            <a:spAutoFit/>
          </a:bodyPr>
          <a:lstStyle/>
          <a:p>
            <a:pPr algn="ctr"/>
            <a:r>
              <a:rPr lang="en-US" altLang="ko-KR" sz="1400" dirty="0">
                <a:solidFill>
                  <a:schemeClr val="bg1"/>
                </a:solidFill>
                <a:latin typeface="Times New Roman" panose="02020603050405020304" pitchFamily="18" charset="0"/>
                <a:ea typeface="Noto Sans CJK KR Medium" pitchFamily="34" charset="-127"/>
                <a:cs typeface="Times New Roman" panose="02020603050405020304" pitchFamily="18" charset="0"/>
              </a:rPr>
              <a:t>2024.10.08</a:t>
            </a:r>
            <a:endParaRPr lang="ko-KR" altLang="en-US" sz="1400" dirty="0">
              <a:solidFill>
                <a:schemeClr val="bg1"/>
              </a:solidFill>
              <a:latin typeface="Times New Roman" panose="02020603050405020304" pitchFamily="18" charset="0"/>
              <a:ea typeface="Noto Sans CJK KR Medium" pitchFamily="34" charset="-127"/>
              <a:cs typeface="Times New Roman" panose="02020603050405020304" pitchFamily="18" charset="0"/>
            </a:endParaRPr>
          </a:p>
        </p:txBody>
      </p:sp>
      <p:sp>
        <p:nvSpPr>
          <p:cNvPr id="15" name="TextBox 14"/>
          <p:cNvSpPr txBox="1"/>
          <p:nvPr/>
        </p:nvSpPr>
        <p:spPr>
          <a:xfrm>
            <a:off x="510066" y="547728"/>
            <a:ext cx="7242805" cy="2123658"/>
          </a:xfrm>
          <a:prstGeom prst="rect">
            <a:avLst/>
          </a:prstGeom>
          <a:noFill/>
        </p:spPr>
        <p:txBody>
          <a:bodyPr wrap="square" lIns="91440" tIns="45720" rIns="91440" bIns="45720" rtlCol="0" anchor="t">
            <a:spAutoFit/>
          </a:bodyPr>
          <a:lstStyle/>
          <a:p>
            <a:r>
              <a:rPr lang="en-US" altLang="ko-KR" sz="4400" dirty="0">
                <a:solidFill>
                  <a:schemeClr val="bg1"/>
                </a:solidFill>
                <a:latin typeface="Times New Roman" panose="02020603050405020304" pitchFamily="18" charset="0"/>
                <a:ea typeface="Noto Sans CJK KR Medium"/>
                <a:cs typeface="Times New Roman" panose="02020603050405020304" pitchFamily="18" charset="0"/>
              </a:rPr>
              <a:t>Deep Unsupervised Learning using Nonequilibrium Thermodynamics</a:t>
            </a:r>
          </a:p>
        </p:txBody>
      </p:sp>
      <p:pic>
        <p:nvPicPr>
          <p:cNvPr id="3" name="그림 2">
            <a:extLst>
              <a:ext uri="{FF2B5EF4-FFF2-40B4-BE49-F238E27FC236}">
                <a16:creationId xmlns:a16="http://schemas.microsoft.com/office/drawing/2014/main" id="{D8EA8F64-71BA-40B5-8617-10246121F1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9252" y="404664"/>
            <a:ext cx="1052736" cy="1052736"/>
          </a:xfrm>
          <a:prstGeom prst="rect">
            <a:avLst/>
          </a:prstGeom>
        </p:spPr>
      </p:pic>
      <p:sp>
        <p:nvSpPr>
          <p:cNvPr id="4" name="TextBox 3">
            <a:extLst>
              <a:ext uri="{FF2B5EF4-FFF2-40B4-BE49-F238E27FC236}">
                <a16:creationId xmlns:a16="http://schemas.microsoft.com/office/drawing/2014/main" id="{DFCB16ED-3646-2C8C-1E42-AEC349E377AC}"/>
              </a:ext>
            </a:extLst>
          </p:cNvPr>
          <p:cNvSpPr txBox="1"/>
          <p:nvPr/>
        </p:nvSpPr>
        <p:spPr>
          <a:xfrm>
            <a:off x="5425858" y="6183918"/>
            <a:ext cx="2359941" cy="307777"/>
          </a:xfrm>
          <a:prstGeom prst="rect">
            <a:avLst/>
          </a:prstGeom>
          <a:noFill/>
        </p:spPr>
        <p:txBody>
          <a:bodyPr wrap="none" rtlCol="0">
            <a:spAutoFit/>
          </a:bodyPr>
          <a:lstStyle/>
          <a:p>
            <a:pPr algn="ctr"/>
            <a:r>
              <a:rPr lang="en-US" altLang="ko-KR" sz="1400" dirty="0">
                <a:latin typeface="Times New Roman" panose="02020603050405020304" pitchFamily="18" charset="0"/>
                <a:ea typeface="Noto Sans CJK KR Medium" pitchFamily="34" charset="-127"/>
                <a:cs typeface="Times New Roman" panose="02020603050405020304" pitchFamily="18" charset="0"/>
              </a:rPr>
              <a:t>Presentation: </a:t>
            </a:r>
            <a:r>
              <a:rPr lang="en-US" altLang="ko-KR" sz="1400" dirty="0" err="1">
                <a:latin typeface="Times New Roman" panose="02020603050405020304" pitchFamily="18" charset="0"/>
                <a:ea typeface="Noto Sans CJK KR Medium" pitchFamily="34" charset="-127"/>
                <a:cs typeface="Times New Roman" panose="02020603050405020304" pitchFamily="18" charset="0"/>
              </a:rPr>
              <a:t>Baekryun</a:t>
            </a:r>
            <a:r>
              <a:rPr lang="en-US" altLang="ko-KR" sz="1400" dirty="0">
                <a:latin typeface="Times New Roman" panose="02020603050405020304" pitchFamily="18" charset="0"/>
                <a:ea typeface="Noto Sans CJK KR Medium" pitchFamily="34" charset="-127"/>
                <a:cs typeface="Times New Roman" panose="02020603050405020304" pitchFamily="18" charset="0"/>
              </a:rPr>
              <a:t> </a:t>
            </a:r>
            <a:r>
              <a:rPr lang="en-US" altLang="ko-KR" sz="1400" dirty="0" err="1">
                <a:latin typeface="Times New Roman" panose="02020603050405020304" pitchFamily="18" charset="0"/>
                <a:ea typeface="Noto Sans CJK KR Medium" pitchFamily="34" charset="-127"/>
                <a:cs typeface="Times New Roman" panose="02020603050405020304" pitchFamily="18" charset="0"/>
              </a:rPr>
              <a:t>Seong</a:t>
            </a:r>
            <a:endParaRPr lang="ko-KR" altLang="en-US" sz="1400" dirty="0">
              <a:latin typeface="Times New Roman" panose="02020603050405020304" pitchFamily="18" charset="0"/>
              <a:ea typeface="Noto Sans CJK KR Medium" pitchFamily="34" charset="-127"/>
              <a:cs typeface="Times New Roman" panose="02020603050405020304" pitchFamily="18" charset="0"/>
            </a:endParaRPr>
          </a:p>
        </p:txBody>
      </p:sp>
      <p:pic>
        <p:nvPicPr>
          <p:cNvPr id="5" name="그림 4" descr="스크린샷, 그래픽, 일렉트릭 블루, 블루이(가) 표시된 사진&#10;&#10;자동 생성된 설명">
            <a:extLst>
              <a:ext uri="{FF2B5EF4-FFF2-40B4-BE49-F238E27FC236}">
                <a16:creationId xmlns:a16="http://schemas.microsoft.com/office/drawing/2014/main" id="{9A9A557C-23B3-CE7C-DE52-B6BDEBB668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9253" y="1457400"/>
            <a:ext cx="1052736" cy="1052736"/>
          </a:xfrm>
          <a:prstGeom prst="rect">
            <a:avLst/>
          </a:prstGeom>
        </p:spPr>
      </p:pic>
      <p:sp>
        <p:nvSpPr>
          <p:cNvPr id="6" name="TextBox 5">
            <a:extLst>
              <a:ext uri="{FF2B5EF4-FFF2-40B4-BE49-F238E27FC236}">
                <a16:creationId xmlns:a16="http://schemas.microsoft.com/office/drawing/2014/main" id="{5FE059CC-CDE7-2D25-12F8-7E774A6C1555}"/>
              </a:ext>
            </a:extLst>
          </p:cNvPr>
          <p:cNvSpPr txBox="1"/>
          <p:nvPr/>
        </p:nvSpPr>
        <p:spPr>
          <a:xfrm>
            <a:off x="8459252" y="2505165"/>
            <a:ext cx="1052736" cy="307777"/>
          </a:xfrm>
          <a:prstGeom prst="rect">
            <a:avLst/>
          </a:prstGeom>
          <a:noFill/>
        </p:spPr>
        <p:txBody>
          <a:bodyPr wrap="square" rtlCol="0">
            <a:spAutoFit/>
          </a:bodyPr>
          <a:lstStyle/>
          <a:p>
            <a:pPr algn="ctr"/>
            <a:r>
              <a:rPr lang="en-US" altLang="ko-KR" sz="1400" dirty="0">
                <a:latin typeface="Times New Roman" panose="02020603050405020304" pitchFamily="18" charset="0"/>
                <a:ea typeface="Noto Sans CJK KR Medium" pitchFamily="34" charset="-127"/>
                <a:cs typeface="Times New Roman" panose="02020603050405020304" pitchFamily="18" charset="0"/>
              </a:rPr>
              <a:t>CIDA Lab.</a:t>
            </a:r>
            <a:endParaRPr lang="ko-KR" altLang="en-US" sz="1400" dirty="0">
              <a:latin typeface="Times New Roman" panose="02020603050405020304" pitchFamily="18" charset="0"/>
              <a:ea typeface="Noto Sans CJK KR Medium" pitchFamily="34" charset="-127"/>
              <a:cs typeface="Times New Roman" panose="02020603050405020304" pitchFamily="18" charset="0"/>
            </a:endParaRPr>
          </a:p>
        </p:txBody>
      </p:sp>
    </p:spTree>
    <p:extLst>
      <p:ext uri="{BB962C8B-B14F-4D97-AF65-F5344CB8AC3E}">
        <p14:creationId xmlns:p14="http://schemas.microsoft.com/office/powerpoint/2010/main" val="3047199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Markov Chain Monte Carlo Cont’d</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615E86E-E727-6190-C04D-7C7F4FADFBD2}"/>
                  </a:ext>
                </a:extLst>
              </p:cNvPr>
              <p:cNvSpPr txBox="1"/>
              <p:nvPr/>
            </p:nvSpPr>
            <p:spPr>
              <a:xfrm>
                <a:off x="640911" y="784855"/>
                <a:ext cx="8992609" cy="50564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altLang="ko-KR" dirty="0">
                    <a:latin typeface="Times New Roman" panose="02020603050405020304" pitchFamily="18" charset="0"/>
                    <a:cs typeface="Times New Roman" panose="02020603050405020304" pitchFamily="18" charset="0"/>
                  </a:rPr>
                  <a:t>State distribution of Markov chain converges to some invariant distribution of the chain </a:t>
                </a:r>
                <a14:m>
                  <m:oMath xmlns:m="http://schemas.openxmlformats.org/officeDocument/2006/math">
                    <m:r>
                      <a:rPr lang="en-US" altLang="ko-KR" b="0" i="1" smtClean="0">
                        <a:latin typeface="Cambria Math" panose="02040503050406030204" pitchFamily="18" charset="0"/>
                        <a:cs typeface="Times New Roman" panose="02020603050405020304" pitchFamily="18" charset="0"/>
                      </a:rPr>
                      <m:t>𝜋</m:t>
                    </m:r>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r>
                              <a:rPr lang="en-US" altLang="ko-KR" b="0" i="1" smtClean="0">
                                <a:latin typeface="Cambria Math" panose="02040503050406030204" pitchFamily="18" charset="0"/>
                                <a:cs typeface="Times New Roman" panose="02020603050405020304" pitchFamily="18" charset="0"/>
                              </a:rPr>
                              <m:t>′</m:t>
                            </m:r>
                          </m:sup>
                        </m:sSup>
                      </m:e>
                    </m:d>
                  </m:oMath>
                </a14:m>
                <a:r>
                  <a:rPr lang="en-US" altLang="ko-KR" dirty="0">
                    <a:latin typeface="Times New Roman" panose="02020603050405020304" pitchFamily="18" charset="0"/>
                    <a:cs typeface="Times New Roman" panose="02020603050405020304" pitchFamily="18" charset="0"/>
                  </a:rPr>
                  <a:t> under two condition.</a:t>
                </a:r>
              </a:p>
              <a:p>
                <a:pPr marL="342900" indent="-342900" algn="just">
                  <a:lnSpc>
                    <a:spcPct val="150000"/>
                  </a:lnSpc>
                  <a:buFont typeface="+mj-lt"/>
                  <a:buAutoNum type="arabicPeriod"/>
                </a:pPr>
                <a:r>
                  <a:rPr lang="en-US" altLang="ko-KR" b="0" dirty="0">
                    <a:cs typeface="Times New Roman" panose="02020603050405020304" pitchFamily="18" charset="0"/>
                  </a:rPr>
                  <a:t> </a:t>
                </a:r>
                <a14:m>
                  <m:oMath xmlns:m="http://schemas.openxmlformats.org/officeDocument/2006/math">
                    <m:r>
                      <a:rPr lang="en-US" altLang="ko-KR" b="0" i="1" smtClean="0">
                        <a:latin typeface="Cambria Math" panose="02040503050406030204" pitchFamily="18" charset="0"/>
                        <a:cs typeface="Times New Roman" panose="02020603050405020304" pitchFamily="18" charset="0"/>
                      </a:rPr>
                      <m:t>𝜋</m:t>
                    </m:r>
                  </m:oMath>
                </a14:m>
                <a:r>
                  <a:rPr lang="en-US" altLang="ko-KR" dirty="0">
                    <a:latin typeface="Times New Roman" panose="02020603050405020304" pitchFamily="18" charset="0"/>
                    <a:cs typeface="Times New Roman" panose="02020603050405020304" pitchFamily="18" charset="0"/>
                  </a:rPr>
                  <a:t> must be the eigenvector of stochastic matrix </a:t>
                </a:r>
                <a14:m>
                  <m:oMath xmlns:m="http://schemas.openxmlformats.org/officeDocument/2006/math">
                    <m:r>
                      <m:rPr>
                        <m:sty m:val="p"/>
                      </m:rPr>
                      <a:rPr lang="en-US" altLang="ko-KR" b="0" i="0" smtClean="0">
                        <a:latin typeface="Cambria Math" panose="02040503050406030204" pitchFamily="18" charset="0"/>
                        <a:cs typeface="Times New Roman" panose="02020603050405020304" pitchFamily="18" charset="0"/>
                      </a:rPr>
                      <m:t>P</m:t>
                    </m:r>
                  </m:oMath>
                </a14:m>
                <a:r>
                  <a:rPr lang="en-US" altLang="ko-KR" dirty="0">
                    <a:latin typeface="Times New Roman" panose="02020603050405020304" pitchFamily="18" charset="0"/>
                    <a:cs typeface="Times New Roman" panose="02020603050405020304" pitchFamily="18" charset="0"/>
                  </a:rPr>
                  <a:t>, and its eigenvalue is 1.</a:t>
                </a:r>
              </a:p>
              <a:p>
                <a:pPr marL="800100" lvl="1" indent="-342900" algn="just">
                  <a:lnSpc>
                    <a:spcPct val="150000"/>
                  </a:lnSpc>
                  <a:buFont typeface="Arial" panose="020B0604020202020204" pitchFamily="34" charset="0"/>
                  <a:buChar char="•"/>
                </a:pPr>
                <a:r>
                  <a:rPr lang="en-US" altLang="ko-KR" dirty="0">
                    <a:latin typeface="Times New Roman" panose="02020603050405020304" pitchFamily="18" charset="0"/>
                    <a:cs typeface="Times New Roman" panose="02020603050405020304" pitchFamily="18" charset="0"/>
                  </a:rPr>
                  <a:t>“… every right stochastic matrix has an "obvious" column eigenvector associated to the eigenvalue 1.” </a:t>
                </a:r>
                <a:r>
                  <a:rPr lang="en-US" altLang="ko-KR" dirty="0">
                    <a:latin typeface="Times New Roman" panose="02020603050405020304" pitchFamily="18" charset="0"/>
                    <a:cs typeface="Times New Roman" panose="02020603050405020304" pitchFamily="18" charset="0"/>
                    <a:hlinkClick r:id="rId3"/>
                  </a:rPr>
                  <a:t>Stochastic matrix – Wikipedia</a:t>
                </a:r>
                <a:r>
                  <a:rPr lang="en-US" altLang="ko-KR" dirty="0">
                    <a:latin typeface="Times New Roman" panose="02020603050405020304" pitchFamily="18" charset="0"/>
                    <a:cs typeface="Times New Roman" panose="02020603050405020304" pitchFamily="18" charset="0"/>
                  </a:rPr>
                  <a:t>, obtained 2024.09.28.</a:t>
                </a:r>
              </a:p>
              <a:p>
                <a:pPr marL="342900" indent="-342900">
                  <a:lnSpc>
                    <a:spcPct val="150000"/>
                  </a:lnSpc>
                  <a:buFont typeface="+mj-lt"/>
                  <a:buAutoNum type="arabicPeriod"/>
                </a:pPr>
                <a:r>
                  <a:rPr lang="en-US" altLang="ko-KR" dirty="0">
                    <a:latin typeface="Times New Roman" panose="02020603050405020304" pitchFamily="18" charset="0"/>
                    <a:cs typeface="Times New Roman" panose="02020603050405020304" pitchFamily="18" charset="0"/>
                  </a:rPr>
                  <a:t>The chain must be ergodic:</a:t>
                </a:r>
                <a:r>
                  <a:rPr lang="en-US" altLang="ko-KR" dirty="0">
                    <a:cs typeface="Times New Roman" panose="02020603050405020304" pitchFamily="18" charset="0"/>
                  </a:rPr>
                  <a:t> </a:t>
                </a:r>
                <a14:m>
                  <m:oMath xmlns:m="http://schemas.openxmlformats.org/officeDocument/2006/math">
                    <m:sSup>
                      <m:sSupPr>
                        <m:ctrlPr>
                          <a:rPr lang="en-US" altLang="ko-KR" i="1">
                            <a:latin typeface="Cambria Math" panose="02040503050406030204" pitchFamily="18" charset="0"/>
                            <a:cs typeface="Times New Roman" panose="02020603050405020304" pitchFamily="18" charset="0"/>
                          </a:rPr>
                        </m:ctrlPr>
                      </m:sSupPr>
                      <m:e>
                        <m:r>
                          <a:rPr lang="en-US" altLang="ko-KR" i="1">
                            <a:latin typeface="Cambria Math" panose="02040503050406030204" pitchFamily="18" charset="0"/>
                            <a:cs typeface="Times New Roman" panose="02020603050405020304" pitchFamily="18" charset="0"/>
                          </a:rPr>
                          <m:t>𝑝</m:t>
                        </m:r>
                      </m:e>
                      <m:sup>
                        <m:d>
                          <m:dPr>
                            <m:ctrlPr>
                              <a:rPr lang="en-US" altLang="ko-KR"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𝑡</m:t>
                            </m:r>
                          </m:e>
                        </m:d>
                      </m:sup>
                    </m:sSup>
                    <m:d>
                      <m:dPr>
                        <m:ctrlPr>
                          <a:rPr lang="en-US" altLang="ko-KR" i="1">
                            <a:latin typeface="Cambria Math" panose="02040503050406030204" pitchFamily="18" charset="0"/>
                            <a:cs typeface="Times New Roman" panose="02020603050405020304" pitchFamily="18" charset="0"/>
                          </a:rPr>
                        </m:ctrlPr>
                      </m:dPr>
                      <m:e>
                        <m:r>
                          <a:rPr lang="en-US" altLang="ko-KR" b="1" i="1">
                            <a:latin typeface="Cambria Math" panose="02040503050406030204" pitchFamily="18" charset="0"/>
                            <a:cs typeface="Times New Roman" panose="02020603050405020304" pitchFamily="18" charset="0"/>
                          </a:rPr>
                          <m:t>𝒙</m:t>
                        </m:r>
                      </m:e>
                    </m:d>
                    <m:r>
                      <a:rPr lang="en-US" altLang="ko-KR" i="1">
                        <a:latin typeface="Cambria Math" panose="02040503050406030204" pitchFamily="18" charset="0"/>
                        <a:cs typeface="Times New Roman" panose="02020603050405020304" pitchFamily="18" charset="0"/>
                      </a:rPr>
                      <m:t>→</m:t>
                    </m:r>
                    <m:r>
                      <a:rPr lang="en-US" altLang="ko-KR" i="1">
                        <a:latin typeface="Cambria Math" panose="02040503050406030204" pitchFamily="18" charset="0"/>
                        <a:cs typeface="Times New Roman" panose="02020603050405020304" pitchFamily="18" charset="0"/>
                      </a:rPr>
                      <m:t>𝜋</m:t>
                    </m:r>
                    <m:d>
                      <m:dPr>
                        <m:ctrlPr>
                          <a:rPr lang="en-US" altLang="ko-KR" i="1">
                            <a:latin typeface="Cambria Math" panose="02040503050406030204" pitchFamily="18" charset="0"/>
                            <a:cs typeface="Times New Roman" panose="02020603050405020304" pitchFamily="18" charset="0"/>
                          </a:rPr>
                        </m:ctrlPr>
                      </m:dPr>
                      <m:e>
                        <m:r>
                          <a:rPr lang="en-US" altLang="ko-KR" b="1" i="1">
                            <a:latin typeface="Cambria Math" panose="02040503050406030204" pitchFamily="18" charset="0"/>
                            <a:cs typeface="Times New Roman" panose="02020603050405020304" pitchFamily="18" charset="0"/>
                          </a:rPr>
                          <m:t>𝒙</m:t>
                        </m:r>
                      </m:e>
                    </m:d>
                  </m:oMath>
                </a14:m>
                <a:r>
                  <a:rPr lang="en-US" altLang="ko-KR" dirty="0">
                    <a:latin typeface="Times New Roman" panose="02020603050405020304" pitchFamily="18" charset="0"/>
                    <a:cs typeface="Times New Roman" panose="02020603050405020304" pitchFamily="18" charset="0"/>
                  </a:rPr>
                  <a:t> as </a:t>
                </a:r>
                <a14:m>
                  <m:oMath xmlns:m="http://schemas.openxmlformats.org/officeDocument/2006/math">
                    <m:r>
                      <a:rPr lang="en-US" altLang="ko-KR" i="1">
                        <a:latin typeface="Cambria Math" panose="02040503050406030204" pitchFamily="18" charset="0"/>
                        <a:cs typeface="Times New Roman" panose="02020603050405020304" pitchFamily="18" charset="0"/>
                      </a:rPr>
                      <m:t>𝑡</m:t>
                    </m:r>
                    <m:r>
                      <a:rPr lang="en-US" altLang="ko-KR" i="1">
                        <a:latin typeface="Cambria Math" panose="02040503050406030204" pitchFamily="18" charset="0"/>
                        <a:cs typeface="Times New Roman" panose="02020603050405020304" pitchFamily="18" charset="0"/>
                      </a:rPr>
                      <m:t>→∞</m:t>
                    </m:r>
                  </m:oMath>
                </a14:m>
                <a:r>
                  <a:rPr lang="en-US" altLang="ko-KR" dirty="0">
                    <a:latin typeface="Times New Roman" panose="02020603050405020304" pitchFamily="18" charset="0"/>
                    <a:cs typeface="Times New Roman" panose="02020603050405020304" pitchFamily="18" charset="0"/>
                  </a:rPr>
                  <a:t>, for any </a:t>
                </a:r>
                <a14:m>
                  <m:oMath xmlns:m="http://schemas.openxmlformats.org/officeDocument/2006/math">
                    <m:sSup>
                      <m:sSupPr>
                        <m:ctrlPr>
                          <a:rPr lang="en-US" altLang="ko-KR" i="1">
                            <a:latin typeface="Cambria Math" panose="02040503050406030204" pitchFamily="18" charset="0"/>
                            <a:cs typeface="Times New Roman" panose="02020603050405020304" pitchFamily="18" charset="0"/>
                          </a:rPr>
                        </m:ctrlPr>
                      </m:sSupPr>
                      <m:e>
                        <m:r>
                          <a:rPr lang="en-US" altLang="ko-KR" i="1">
                            <a:latin typeface="Cambria Math" panose="02040503050406030204" pitchFamily="18" charset="0"/>
                            <a:cs typeface="Times New Roman" panose="02020603050405020304" pitchFamily="18" charset="0"/>
                          </a:rPr>
                          <m:t>𝑝</m:t>
                        </m:r>
                      </m:e>
                      <m:sup>
                        <m:d>
                          <m:dPr>
                            <m:ctrlPr>
                              <a:rPr lang="en-US" altLang="ko-KR"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0</m:t>
                            </m:r>
                          </m:e>
                        </m:d>
                      </m:sup>
                    </m:sSup>
                    <m:d>
                      <m:dPr>
                        <m:ctrlPr>
                          <a:rPr lang="en-US" altLang="ko-KR" i="1">
                            <a:latin typeface="Cambria Math" panose="02040503050406030204" pitchFamily="18" charset="0"/>
                            <a:cs typeface="Times New Roman" panose="02020603050405020304" pitchFamily="18" charset="0"/>
                          </a:rPr>
                        </m:ctrlPr>
                      </m:dPr>
                      <m:e>
                        <m:r>
                          <a:rPr lang="en-US" altLang="ko-KR" b="1" i="1">
                            <a:latin typeface="Cambria Math" panose="02040503050406030204" pitchFamily="18" charset="0"/>
                            <a:cs typeface="Times New Roman" panose="02020603050405020304" pitchFamily="18" charset="0"/>
                          </a:rPr>
                          <m:t>𝒙</m:t>
                        </m:r>
                      </m:e>
                    </m:d>
                    <m:r>
                      <a:rPr lang="en-US" altLang="ko-KR" i="1">
                        <a:latin typeface="Cambria Math" panose="02040503050406030204" pitchFamily="18" charset="0"/>
                        <a:cs typeface="Times New Roman" panose="02020603050405020304" pitchFamily="18" charset="0"/>
                      </a:rPr>
                      <m:t>.</m:t>
                    </m:r>
                  </m:oMath>
                </a14:m>
                <a:r>
                  <a:rPr lang="en-US" altLang="ko-KR" dirty="0">
                    <a:latin typeface="Times New Roman" panose="02020603050405020304" pitchFamily="18" charset="0"/>
                    <a:cs typeface="Times New Roman" panose="02020603050405020304" pitchFamily="18" charset="0"/>
                  </a:rPr>
                  <a:t> In other words, there is only one eigenvalue </a:t>
                </a:r>
                <a14:m>
                  <m:oMath xmlns:m="http://schemas.openxmlformats.org/officeDocument/2006/math">
                    <m:d>
                      <m:dPr>
                        <m:begChr m:val="|"/>
                        <m:endChr m:val="|"/>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𝜆</m:t>
                        </m:r>
                      </m:e>
                    </m:d>
                    <m:r>
                      <a:rPr lang="en-US" altLang="ko-KR" b="0" i="1" smtClean="0">
                        <a:latin typeface="Cambria Math" panose="02040503050406030204" pitchFamily="18" charset="0"/>
                        <a:cs typeface="Times New Roman" panose="02020603050405020304" pitchFamily="18" charset="0"/>
                      </a:rPr>
                      <m:t>=1.</m:t>
                    </m:r>
                  </m:oMath>
                </a14:m>
                <a:endParaRPr lang="en-US" altLang="ko-KR" b="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ko-KR" dirty="0">
                    <a:latin typeface="Times New Roman" panose="02020603050405020304" pitchFamily="18" charset="0"/>
                    <a:cs typeface="Times New Roman" panose="02020603050405020304" pitchFamily="18" charset="0"/>
                  </a:rPr>
                  <a:t>… Its matrix might be reducible, which means that the state space contains two or more subsets of states that can never be reached from each other. (…) The chain might have a periodic set, which means that, for some initial conditions, p(t)(x) doesn't tend to an invariant distribution, but instead tends to a periodic limit-cycle. – MacKay (2003). 373p.</a:t>
                </a:r>
              </a:p>
            </p:txBody>
          </p:sp>
        </mc:Choice>
        <mc:Fallback xmlns="">
          <p:sp>
            <p:nvSpPr>
              <p:cNvPr id="5" name="TextBox 4">
                <a:extLst>
                  <a:ext uri="{FF2B5EF4-FFF2-40B4-BE49-F238E27FC236}">
                    <a16:creationId xmlns:a16="http://schemas.microsoft.com/office/drawing/2014/main" id="{7615E86E-E727-6190-C04D-7C7F4FADFBD2}"/>
                  </a:ext>
                </a:extLst>
              </p:cNvPr>
              <p:cNvSpPr txBox="1">
                <a:spLocks noRot="1" noChangeAspect="1" noMove="1" noResize="1" noEditPoints="1" noAdjustHandles="1" noChangeArrowheads="1" noChangeShapeType="1" noTextEdit="1"/>
              </p:cNvSpPr>
              <p:nvPr/>
            </p:nvSpPr>
            <p:spPr>
              <a:xfrm>
                <a:off x="640911" y="784855"/>
                <a:ext cx="8992609" cy="5056449"/>
              </a:xfrm>
              <a:prstGeom prst="rect">
                <a:avLst/>
              </a:prstGeom>
              <a:blipFill>
                <a:blip r:embed="rId4"/>
                <a:stretch>
                  <a:fillRect l="-678" r="-610" b="-1086"/>
                </a:stretch>
              </a:blipFill>
            </p:spPr>
            <p:txBody>
              <a:bodyPr/>
              <a:lstStyle/>
              <a:p>
                <a:r>
                  <a:rPr lang="ko-KR" altLang="en-US">
                    <a:noFill/>
                  </a:rPr>
                  <a:t> </a:t>
                </a:r>
              </a:p>
            </p:txBody>
          </p:sp>
        </mc:Fallback>
      </mc:AlternateContent>
      <p:sp>
        <p:nvSpPr>
          <p:cNvPr id="6" name="바닥글 개체 틀 1">
            <a:extLst>
              <a:ext uri="{FF2B5EF4-FFF2-40B4-BE49-F238E27FC236}">
                <a16:creationId xmlns:a16="http://schemas.microsoft.com/office/drawing/2014/main" id="{1C7BFC22-1151-79DF-30B7-D13FF362559B}"/>
              </a:ext>
            </a:extLst>
          </p:cNvPr>
          <p:cNvSpPr>
            <a:spLocks noGrp="1"/>
          </p:cNvSpPr>
          <p:nvPr>
            <p:ph type="ftr" sz="quarter" idx="11"/>
          </p:nvPr>
        </p:nvSpPr>
        <p:spPr>
          <a:xfrm>
            <a:off x="272480" y="6306843"/>
            <a:ext cx="9361040" cy="464142"/>
          </a:xfrm>
        </p:spPr>
        <p:txBody>
          <a:bodyPr/>
          <a:lstStyle/>
          <a:p>
            <a:r>
              <a:rPr lang="en-US" altLang="ko-KR" dirty="0">
                <a:latin typeface="Times New Roman" panose="02020603050405020304" pitchFamily="18" charset="0"/>
                <a:cs typeface="Times New Roman" panose="02020603050405020304" pitchFamily="18" charset="0"/>
              </a:rPr>
              <a:t>MacKay, D. J. (2003). </a:t>
            </a:r>
            <a:r>
              <a:rPr lang="en-US" altLang="ko-KR" i="1" dirty="0">
                <a:latin typeface="Times New Roman" panose="02020603050405020304" pitchFamily="18" charset="0"/>
                <a:cs typeface="Times New Roman" panose="02020603050405020304" pitchFamily="18" charset="0"/>
              </a:rPr>
              <a:t>Information theory, inference and learning algorithms</a:t>
            </a:r>
            <a:r>
              <a:rPr lang="en-US" altLang="ko-KR" dirty="0">
                <a:latin typeface="Times New Roman" panose="02020603050405020304" pitchFamily="18" charset="0"/>
                <a:cs typeface="Times New Roman" panose="02020603050405020304" pitchFamily="18" charset="0"/>
              </a:rPr>
              <a:t>. Cambridge university press.</a:t>
            </a:r>
          </a:p>
          <a:p>
            <a:r>
              <a:rPr lang="en-US" altLang="ko-KR" dirty="0">
                <a:latin typeface="Times New Roman" panose="02020603050405020304" pitchFamily="18" charset="0"/>
                <a:cs typeface="Times New Roman" panose="02020603050405020304" pitchFamily="18" charset="0"/>
                <a:hlinkClick r:id="rId3"/>
              </a:rPr>
              <a:t>Stochastic matrix – Wikipedia</a:t>
            </a:r>
            <a:endParaRPr lang="en-US" altLang="ko-K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8620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Annealed Importance Sampling</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615E86E-E727-6190-C04D-7C7F4FADFBD2}"/>
                  </a:ext>
                </a:extLst>
              </p:cNvPr>
              <p:cNvSpPr txBox="1"/>
              <p:nvPr/>
            </p:nvSpPr>
            <p:spPr>
              <a:xfrm>
                <a:off x="640911" y="1648705"/>
                <a:ext cx="8992609" cy="35605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altLang="ko-KR" dirty="0">
                    <a:latin typeface="Times New Roman" panose="02020603050405020304" pitchFamily="18" charset="0"/>
                    <a:cs typeface="Times New Roman" panose="02020603050405020304" pitchFamily="18" charset="0"/>
                  </a:rPr>
                  <a:t>But MCMC still has the problem: It takes a lot of time to converge.</a:t>
                </a:r>
              </a:p>
              <a:p>
                <a:pPr algn="just">
                  <a:lnSpc>
                    <a:spcPct val="150000"/>
                  </a:lnSpc>
                </a:pPr>
                <a:r>
                  <a:rPr lang="en-US" altLang="ko-KR" dirty="0">
                    <a:latin typeface="Times New Roman" panose="02020603050405020304" pitchFamily="18" charset="0"/>
                    <a:cs typeface="Times New Roman" panose="02020603050405020304" pitchFamily="18" charset="0"/>
                  </a:rPr>
                  <a:t>Simulated Annealing was introduced by Kirkpatrick, </a:t>
                </a:r>
                <a:r>
                  <a:rPr lang="en-US" altLang="ko-KR" dirty="0" err="1">
                    <a:latin typeface="Times New Roman" panose="02020603050405020304" pitchFamily="18" charset="0"/>
                    <a:cs typeface="Times New Roman" panose="02020603050405020304" pitchFamily="18" charset="0"/>
                  </a:rPr>
                  <a:t>Gelatt</a:t>
                </a:r>
                <a:r>
                  <a:rPr lang="en-US" altLang="ko-KR" dirty="0">
                    <a:latin typeface="Times New Roman" panose="02020603050405020304" pitchFamily="18" charset="0"/>
                    <a:cs typeface="Times New Roman" panose="02020603050405020304" pitchFamily="18" charset="0"/>
                  </a:rPr>
                  <a:t>, and </a:t>
                </a:r>
                <a:r>
                  <a:rPr lang="en-US" altLang="ko-KR" dirty="0" err="1">
                    <a:latin typeface="Times New Roman" panose="02020603050405020304" pitchFamily="18" charset="0"/>
                    <a:cs typeface="Times New Roman" panose="02020603050405020304" pitchFamily="18" charset="0"/>
                  </a:rPr>
                  <a:t>Vecchi</a:t>
                </a:r>
                <a:r>
                  <a:rPr lang="en-US" altLang="ko-KR" dirty="0">
                    <a:latin typeface="Times New Roman" panose="02020603050405020304" pitchFamily="18" charset="0"/>
                    <a:cs typeface="Times New Roman" panose="02020603050405020304" pitchFamily="18" charset="0"/>
                  </a:rPr>
                  <a:t> (1983).</a:t>
                </a:r>
              </a:p>
              <a:p>
                <a:pPr algn="just">
                  <a:lnSpc>
                    <a:spcPct val="150000"/>
                  </a:lnSpc>
                </a:pPr>
                <a:r>
                  <a:rPr lang="en-US" altLang="ko-KR" dirty="0">
                    <a:latin typeface="Times New Roman" panose="02020603050405020304" pitchFamily="18" charset="0"/>
                    <a:cs typeface="Times New Roman" panose="02020603050405020304" pitchFamily="18" charset="0"/>
                  </a:rPr>
                  <a:t>Instead of simple iteration of </a:t>
                </a:r>
                <a14:m>
                  <m:oMath xmlns:m="http://schemas.openxmlformats.org/officeDocument/2006/math">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𝑃</m:t>
                        </m:r>
                      </m:e>
                      <m:sub>
                        <m:r>
                          <a:rPr lang="en-US" altLang="ko-KR" b="0" i="1" smtClean="0">
                            <a:latin typeface="Cambria Math" panose="02040503050406030204" pitchFamily="18" charset="0"/>
                            <a:cs typeface="Times New Roman" panose="02020603050405020304" pitchFamily="18" charset="0"/>
                          </a:rPr>
                          <m:t>𝜋</m:t>
                        </m:r>
                      </m:sub>
                    </m:sSub>
                  </m:oMath>
                </a14:m>
                <a:r>
                  <a:rPr lang="en-US" altLang="ko-KR" dirty="0">
                    <a:latin typeface="Times New Roman" panose="02020603050405020304" pitchFamily="18" charset="0"/>
                    <a:cs typeface="Times New Roman" panose="02020603050405020304" pitchFamily="18" charset="0"/>
                  </a:rPr>
                  <a:t> matrix, we progressively transform our distribution in many steps:</a:t>
                </a: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𝑃</m:t>
                          </m:r>
                        </m:e>
                        <m:sub>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𝜋</m:t>
                              </m:r>
                            </m:e>
                            <m:sub>
                              <m:r>
                                <a:rPr lang="en-US" altLang="ko-KR" b="0" i="1" smtClean="0">
                                  <a:latin typeface="Cambria Math" panose="02040503050406030204" pitchFamily="18" charset="0"/>
                                  <a:cs typeface="Times New Roman" panose="02020603050405020304" pitchFamily="18" charset="0"/>
                                </a:rPr>
                                <m:t>0</m:t>
                              </m:r>
                            </m:sub>
                          </m:sSub>
                        </m:sub>
                      </m:sSub>
                      <m:r>
                        <a:rPr lang="en-US" altLang="ko-KR" b="0" i="1" smtClean="0">
                          <a:latin typeface="Cambria Math" panose="02040503050406030204" pitchFamily="18" charset="0"/>
                          <a:cs typeface="Times New Roman" panose="02020603050405020304" pitchFamily="18" charset="0"/>
                        </a:rPr>
                        <m:t>→</m:t>
                      </m:r>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𝑃</m:t>
                          </m:r>
                        </m:e>
                        <m:sub>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𝜋</m:t>
                              </m:r>
                            </m:e>
                            <m:sub>
                              <m:r>
                                <a:rPr lang="en-US" altLang="ko-KR" b="0" i="1" smtClean="0">
                                  <a:latin typeface="Cambria Math" panose="02040503050406030204" pitchFamily="18" charset="0"/>
                                  <a:cs typeface="Times New Roman" panose="02020603050405020304" pitchFamily="18" charset="0"/>
                                </a:rPr>
                                <m:t>1</m:t>
                              </m:r>
                            </m:sub>
                          </m:sSub>
                        </m:sub>
                      </m:sSub>
                      <m:r>
                        <a:rPr lang="en-US" altLang="ko-KR" b="0" i="1" smtClean="0">
                          <a:latin typeface="Cambria Math" panose="02040503050406030204" pitchFamily="18" charset="0"/>
                          <a:cs typeface="Times New Roman" panose="02020603050405020304" pitchFamily="18" charset="0"/>
                        </a:rPr>
                        <m:t>→</m:t>
                      </m:r>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𝑃</m:t>
                          </m:r>
                        </m:e>
                        <m:sub>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𝜋</m:t>
                              </m:r>
                            </m:e>
                            <m:sub>
                              <m:r>
                                <a:rPr lang="en-US" altLang="ko-KR" b="0" i="1" smtClean="0">
                                  <a:latin typeface="Cambria Math" panose="02040503050406030204" pitchFamily="18" charset="0"/>
                                  <a:cs typeface="Times New Roman" panose="02020603050405020304" pitchFamily="18" charset="0"/>
                                </a:rPr>
                                <m:t>2</m:t>
                              </m:r>
                            </m:sub>
                          </m:sSub>
                        </m:sub>
                      </m:sSub>
                      <m:r>
                        <a:rPr lang="en-US" altLang="ko-KR" b="0" i="1" smtClean="0">
                          <a:latin typeface="Cambria Math" panose="02040503050406030204" pitchFamily="18" charset="0"/>
                          <a:cs typeface="Times New Roman" panose="02020603050405020304" pitchFamily="18" charset="0"/>
                        </a:rPr>
                        <m:t>→⋯→</m:t>
                      </m:r>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𝑃</m:t>
                          </m:r>
                        </m:e>
                        <m:sub>
                          <m:r>
                            <a:rPr lang="en-US" altLang="ko-KR" b="0" i="1" smtClean="0">
                              <a:latin typeface="Cambria Math" panose="02040503050406030204" pitchFamily="18" charset="0"/>
                              <a:cs typeface="Times New Roman" panose="02020603050405020304" pitchFamily="18" charset="0"/>
                            </a:rPr>
                            <m:t>𝜋</m:t>
                          </m:r>
                        </m:sub>
                      </m:sSub>
                      <m:r>
                        <a:rPr lang="en-US" altLang="ko-KR" b="0" i="1" smtClean="0">
                          <a:latin typeface="Cambria Math" panose="02040503050406030204" pitchFamily="18" charset="0"/>
                          <a:cs typeface="Times New Roman" panose="02020603050405020304" pitchFamily="18" charset="0"/>
                        </a:rPr>
                        <m:t>.</m:t>
                      </m:r>
                    </m:oMath>
                  </m:oMathPara>
                </a14:m>
                <a:endParaRPr lang="en-US" altLang="ko-KR" dirty="0">
                  <a:latin typeface="Times New Roman" panose="02020603050405020304" pitchFamily="18" charset="0"/>
                  <a:cs typeface="Times New Roman" panose="02020603050405020304" pitchFamily="18" charset="0"/>
                </a:endParaRPr>
              </a:p>
              <a:p>
                <a:pPr algn="just">
                  <a:lnSpc>
                    <a:spcPct val="150000"/>
                  </a:lnSpc>
                </a:pPr>
                <a:r>
                  <a:rPr lang="en-US" altLang="ko-KR" dirty="0">
                    <a:latin typeface="Times New Roman" panose="02020603050405020304" pitchFamily="18" charset="0"/>
                    <a:cs typeface="Times New Roman" panose="02020603050405020304" pitchFamily="18" charset="0"/>
                  </a:rPr>
                  <a:t>e.g. We get </a:t>
                </a:r>
                <a14:m>
                  <m:oMath xmlns:m="http://schemas.openxmlformats.org/officeDocument/2006/math">
                    <m:sSub>
                      <m:sSubPr>
                        <m:ctrlPr>
                          <a:rPr lang="en-US" altLang="ko-KR" b="0" i="1" smtClean="0">
                            <a:latin typeface="Cambria Math" panose="02040503050406030204" pitchFamily="18" charset="0"/>
                            <a:cs typeface="Times New Roman" panose="02020603050405020304" pitchFamily="18" charset="0"/>
                          </a:rPr>
                        </m:ctrlPr>
                      </m:sSubPr>
                      <m:e>
                        <m:r>
                          <a:rPr lang="en-US" altLang="ko-KR" b="1" i="1" smtClean="0">
                            <a:latin typeface="Cambria Math" panose="02040503050406030204" pitchFamily="18" charset="0"/>
                            <a:cs typeface="Times New Roman" panose="02020603050405020304" pitchFamily="18" charset="0"/>
                          </a:rPr>
                          <m:t>𝒔</m:t>
                        </m:r>
                      </m:e>
                      <m:sub>
                        <m:r>
                          <a:rPr lang="en-US" altLang="ko-KR" b="0" i="1" smtClean="0">
                            <a:latin typeface="Cambria Math" panose="02040503050406030204" pitchFamily="18" charset="0"/>
                            <a:cs typeface="Times New Roman" panose="02020603050405020304" pitchFamily="18" charset="0"/>
                          </a:rPr>
                          <m:t>1</m:t>
                        </m:r>
                      </m:sub>
                    </m:sSub>
                  </m:oMath>
                </a14:m>
                <a:r>
                  <a:rPr lang="en-US" altLang="ko-KR" dirty="0">
                    <a:latin typeface="Times New Roman" panose="02020603050405020304" pitchFamily="18" charset="0"/>
                    <a:cs typeface="Times New Roman" panose="02020603050405020304" pitchFamily="18" charset="0"/>
                  </a:rPr>
                  <a:t> by k iteration of </a:t>
                </a:r>
                <a14:m>
                  <m:oMath xmlns:m="http://schemas.openxmlformats.org/officeDocument/2006/math">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𝑃</m:t>
                        </m:r>
                      </m:e>
                      <m:sub>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𝜋</m:t>
                            </m:r>
                          </m:e>
                          <m:sub>
                            <m:r>
                              <a:rPr lang="en-US" altLang="ko-KR" b="0" i="1" smtClean="0">
                                <a:latin typeface="Cambria Math" panose="02040503050406030204" pitchFamily="18" charset="0"/>
                                <a:cs typeface="Times New Roman" panose="02020603050405020304" pitchFamily="18" charset="0"/>
                              </a:rPr>
                              <m:t>0</m:t>
                            </m:r>
                          </m:sub>
                        </m:sSub>
                      </m:sub>
                    </m:sSub>
                  </m:oMath>
                </a14:m>
                <a:r>
                  <a:rPr lang="en-US" altLang="ko-KR" dirty="0">
                    <a:latin typeface="Times New Roman" panose="02020603050405020304" pitchFamily="18" charset="0"/>
                    <a:cs typeface="Times New Roman" panose="02020603050405020304" pitchFamily="18" charset="0"/>
                  </a:rPr>
                  <a:t> over </a:t>
                </a:r>
                <a14:m>
                  <m:oMath xmlns:m="http://schemas.openxmlformats.org/officeDocument/2006/math">
                    <m:sSub>
                      <m:sSubPr>
                        <m:ctrlPr>
                          <a:rPr lang="en-US" altLang="ko-KR" b="0" i="1" smtClean="0">
                            <a:latin typeface="Cambria Math" panose="02040503050406030204" pitchFamily="18" charset="0"/>
                            <a:cs typeface="Times New Roman" panose="02020603050405020304" pitchFamily="18" charset="0"/>
                          </a:rPr>
                        </m:ctrlPr>
                      </m:sSubPr>
                      <m:e>
                        <m:r>
                          <a:rPr lang="en-US" altLang="ko-KR" b="1" i="1" smtClean="0">
                            <a:latin typeface="Cambria Math" panose="02040503050406030204" pitchFamily="18" charset="0"/>
                            <a:cs typeface="Times New Roman" panose="02020603050405020304" pitchFamily="18" charset="0"/>
                          </a:rPr>
                          <m:t>𝒔</m:t>
                        </m:r>
                      </m:e>
                      <m:sub>
                        <m:r>
                          <a:rPr lang="en-US" altLang="ko-KR" b="0" i="1" smtClean="0">
                            <a:latin typeface="Cambria Math" panose="02040503050406030204" pitchFamily="18" charset="0"/>
                            <a:cs typeface="Times New Roman" panose="02020603050405020304" pitchFamily="18" charset="0"/>
                          </a:rPr>
                          <m:t>0</m:t>
                        </m:r>
                      </m:sub>
                    </m:sSub>
                  </m:oMath>
                </a14:m>
                <a:r>
                  <a:rPr lang="en-US" altLang="ko-KR" dirty="0">
                    <a:latin typeface="Times New Roman" panose="02020603050405020304" pitchFamily="18" charset="0"/>
                    <a:cs typeface="Times New Roman" panose="02020603050405020304" pitchFamily="18" charset="0"/>
                  </a:rPr>
                  <a:t>, get </a:t>
                </a:r>
                <a14:m>
                  <m:oMath xmlns:m="http://schemas.openxmlformats.org/officeDocument/2006/math">
                    <m:sSub>
                      <m:sSubPr>
                        <m:ctrlPr>
                          <a:rPr lang="en-US" altLang="ko-KR" b="0" i="1" smtClean="0">
                            <a:latin typeface="Cambria Math" panose="02040503050406030204" pitchFamily="18" charset="0"/>
                            <a:cs typeface="Times New Roman" panose="02020603050405020304" pitchFamily="18" charset="0"/>
                          </a:rPr>
                        </m:ctrlPr>
                      </m:sSubPr>
                      <m:e>
                        <m:r>
                          <a:rPr lang="en-US" altLang="ko-KR" b="1" i="1" smtClean="0">
                            <a:latin typeface="Cambria Math" panose="02040503050406030204" pitchFamily="18" charset="0"/>
                            <a:cs typeface="Times New Roman" panose="02020603050405020304" pitchFamily="18" charset="0"/>
                          </a:rPr>
                          <m:t>𝒔</m:t>
                        </m:r>
                      </m:e>
                      <m:sub>
                        <m:r>
                          <a:rPr lang="en-US" altLang="ko-KR" b="0" i="1" smtClean="0">
                            <a:latin typeface="Cambria Math" panose="02040503050406030204" pitchFamily="18" charset="0"/>
                            <a:cs typeface="Times New Roman" panose="02020603050405020304" pitchFamily="18" charset="0"/>
                          </a:rPr>
                          <m:t>2</m:t>
                        </m:r>
                      </m:sub>
                    </m:sSub>
                  </m:oMath>
                </a14:m>
                <a:r>
                  <a:rPr lang="en-US" altLang="ko-KR" dirty="0">
                    <a:latin typeface="Times New Roman" panose="02020603050405020304" pitchFamily="18" charset="0"/>
                    <a:cs typeface="Times New Roman" panose="02020603050405020304" pitchFamily="18" charset="0"/>
                  </a:rPr>
                  <a:t> by </a:t>
                </a:r>
                <a14:m>
                  <m:oMath xmlns:m="http://schemas.openxmlformats.org/officeDocument/2006/math">
                    <m:sSup>
                      <m:sSupPr>
                        <m:ctrlPr>
                          <a:rPr lang="en-US" altLang="ko-KR" b="0" i="1" smtClean="0">
                            <a:latin typeface="Cambria Math" panose="02040503050406030204" pitchFamily="18" charset="0"/>
                            <a:cs typeface="Times New Roman" panose="02020603050405020304" pitchFamily="18" charset="0"/>
                          </a:rPr>
                        </m:ctrlPr>
                      </m:sSupPr>
                      <m:e>
                        <m:d>
                          <m:dPr>
                            <m:ctrlPr>
                              <a:rPr lang="en-US" altLang="ko-KR" b="0" i="1" smtClean="0">
                                <a:latin typeface="Cambria Math" panose="02040503050406030204" pitchFamily="18" charset="0"/>
                                <a:cs typeface="Times New Roman" panose="02020603050405020304" pitchFamily="18" charset="0"/>
                              </a:rPr>
                            </m:ctrlPr>
                          </m:dPr>
                          <m:e>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𝑃</m:t>
                                </m:r>
                              </m:e>
                              <m:sub>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𝜋</m:t>
                                    </m:r>
                                  </m:e>
                                  <m:sub>
                                    <m:r>
                                      <a:rPr lang="en-US" altLang="ko-KR" b="0" i="1" smtClean="0">
                                        <a:latin typeface="Cambria Math" panose="02040503050406030204" pitchFamily="18" charset="0"/>
                                        <a:cs typeface="Times New Roman" panose="02020603050405020304" pitchFamily="18" charset="0"/>
                                      </a:rPr>
                                      <m:t>1</m:t>
                                    </m:r>
                                  </m:sub>
                                </m:sSub>
                              </m:sub>
                            </m:sSub>
                          </m:e>
                        </m:d>
                      </m:e>
                      <m:sup>
                        <m:r>
                          <a:rPr lang="en-US" altLang="ko-KR" b="0" i="1" smtClean="0">
                            <a:latin typeface="Cambria Math" panose="02040503050406030204" pitchFamily="18" charset="0"/>
                            <a:cs typeface="Times New Roman" panose="02020603050405020304" pitchFamily="18" charset="0"/>
                          </a:rPr>
                          <m:t>𝑘</m:t>
                        </m:r>
                      </m:sup>
                    </m:sSup>
                  </m:oMath>
                </a14:m>
                <a:r>
                  <a:rPr lang="en-US" altLang="ko-KR" dirty="0">
                    <a:latin typeface="Times New Roman" panose="02020603050405020304" pitchFamily="18" charset="0"/>
                    <a:cs typeface="Times New Roman" panose="02020603050405020304" pitchFamily="18" charset="0"/>
                  </a:rPr>
                  <a:t> over </a:t>
                </a:r>
                <a14:m>
                  <m:oMath xmlns:m="http://schemas.openxmlformats.org/officeDocument/2006/math">
                    <m:sSub>
                      <m:sSubPr>
                        <m:ctrlPr>
                          <a:rPr lang="en-US" altLang="ko-KR" i="1" smtClean="0">
                            <a:latin typeface="Cambria Math" panose="02040503050406030204" pitchFamily="18" charset="0"/>
                            <a:cs typeface="Times New Roman" panose="02020603050405020304" pitchFamily="18" charset="0"/>
                          </a:rPr>
                        </m:ctrlPr>
                      </m:sSubPr>
                      <m:e>
                        <m:r>
                          <a:rPr lang="en-US" altLang="ko-KR" b="1" i="1">
                            <a:latin typeface="Cambria Math" panose="02040503050406030204" pitchFamily="18" charset="0"/>
                            <a:cs typeface="Times New Roman" panose="02020603050405020304" pitchFamily="18" charset="0"/>
                          </a:rPr>
                          <m:t>𝒔</m:t>
                        </m:r>
                      </m:e>
                      <m:sub>
                        <m:r>
                          <a:rPr lang="en-US" altLang="ko-KR" b="0" i="1" smtClean="0">
                            <a:latin typeface="Cambria Math" panose="02040503050406030204" pitchFamily="18" charset="0"/>
                            <a:cs typeface="Times New Roman" panose="02020603050405020304" pitchFamily="18" charset="0"/>
                          </a:rPr>
                          <m:t>1</m:t>
                        </m:r>
                      </m:sub>
                    </m:sSub>
                  </m:oMath>
                </a14:m>
                <a:r>
                  <a:rPr lang="en-US" altLang="ko-KR" dirty="0">
                    <a:latin typeface="Times New Roman" panose="02020603050405020304" pitchFamily="18" charset="0"/>
                    <a:cs typeface="Times New Roman" panose="02020603050405020304" pitchFamily="18" charset="0"/>
                  </a:rPr>
                  <a:t> ,…</a:t>
                </a:r>
              </a:p>
              <a:p>
                <a:pPr algn="just">
                  <a:lnSpc>
                    <a:spcPct val="150000"/>
                  </a:lnSpc>
                </a:pPr>
                <a:endParaRPr lang="en-US" altLang="ko-KR" dirty="0">
                  <a:latin typeface="Times New Roman" panose="02020603050405020304" pitchFamily="18" charset="0"/>
                  <a:cs typeface="Times New Roman" panose="02020603050405020304" pitchFamily="18" charset="0"/>
                </a:endParaRPr>
              </a:p>
              <a:p>
                <a:pPr algn="just">
                  <a:lnSpc>
                    <a:spcPct val="150000"/>
                  </a:lnSpc>
                </a:pPr>
                <a:r>
                  <a:rPr lang="en-US" altLang="ko-KR" dirty="0">
                    <a:latin typeface="Times New Roman" panose="02020603050405020304" pitchFamily="18" charset="0"/>
                    <a:cs typeface="Times New Roman" panose="02020603050405020304" pitchFamily="18" charset="0"/>
                  </a:rPr>
                  <a:t>Annealed importance sampling applies this technic to MCMC, making fast convergence.</a:t>
                </a:r>
              </a:p>
            </p:txBody>
          </p:sp>
        </mc:Choice>
        <mc:Fallback xmlns="">
          <p:sp>
            <p:nvSpPr>
              <p:cNvPr id="5" name="TextBox 4">
                <a:extLst>
                  <a:ext uri="{FF2B5EF4-FFF2-40B4-BE49-F238E27FC236}">
                    <a16:creationId xmlns:a16="http://schemas.microsoft.com/office/drawing/2014/main" id="{7615E86E-E727-6190-C04D-7C7F4FADFBD2}"/>
                  </a:ext>
                </a:extLst>
              </p:cNvPr>
              <p:cNvSpPr txBox="1">
                <a:spLocks noRot="1" noChangeAspect="1" noMove="1" noResize="1" noEditPoints="1" noAdjustHandles="1" noChangeArrowheads="1" noChangeShapeType="1" noTextEdit="1"/>
              </p:cNvSpPr>
              <p:nvPr/>
            </p:nvSpPr>
            <p:spPr>
              <a:xfrm>
                <a:off x="640911" y="1648705"/>
                <a:ext cx="8992609" cy="3560590"/>
              </a:xfrm>
              <a:prstGeom prst="rect">
                <a:avLst/>
              </a:prstGeom>
              <a:blipFill>
                <a:blip r:embed="rId3"/>
                <a:stretch>
                  <a:fillRect l="-542" r="-610" b="-1709"/>
                </a:stretch>
              </a:blipFill>
            </p:spPr>
            <p:txBody>
              <a:bodyPr/>
              <a:lstStyle/>
              <a:p>
                <a:r>
                  <a:rPr lang="ko-KR" altLang="en-US">
                    <a:noFill/>
                  </a:rPr>
                  <a:t> </a:t>
                </a:r>
              </a:p>
            </p:txBody>
          </p:sp>
        </mc:Fallback>
      </mc:AlternateContent>
      <p:sp>
        <p:nvSpPr>
          <p:cNvPr id="6" name="바닥글 개체 틀 1">
            <a:extLst>
              <a:ext uri="{FF2B5EF4-FFF2-40B4-BE49-F238E27FC236}">
                <a16:creationId xmlns:a16="http://schemas.microsoft.com/office/drawing/2014/main" id="{1C7BFC22-1151-79DF-30B7-D13FF362559B}"/>
              </a:ext>
            </a:extLst>
          </p:cNvPr>
          <p:cNvSpPr>
            <a:spLocks noGrp="1"/>
          </p:cNvSpPr>
          <p:nvPr>
            <p:ph type="ftr" sz="quarter" idx="11"/>
          </p:nvPr>
        </p:nvSpPr>
        <p:spPr>
          <a:xfrm>
            <a:off x="272480" y="6306843"/>
            <a:ext cx="9361040" cy="464142"/>
          </a:xfrm>
        </p:spPr>
        <p:txBody>
          <a:bodyPr/>
          <a:lstStyle/>
          <a:p>
            <a:r>
              <a:rPr lang="en-US" altLang="ko-KR" dirty="0">
                <a:latin typeface="Times New Roman" panose="02020603050405020304" pitchFamily="18" charset="0"/>
                <a:cs typeface="Times New Roman" panose="02020603050405020304" pitchFamily="18" charset="0"/>
              </a:rPr>
              <a:t>Neal, R. M. (2001). Annealed importance sampling. </a:t>
            </a:r>
            <a:r>
              <a:rPr lang="en-US" altLang="ko-KR" i="1" dirty="0">
                <a:latin typeface="Times New Roman" panose="02020603050405020304" pitchFamily="18" charset="0"/>
                <a:cs typeface="Times New Roman" panose="02020603050405020304" pitchFamily="18" charset="0"/>
              </a:rPr>
              <a:t>Statistics and computing</a:t>
            </a:r>
            <a:r>
              <a:rPr lang="en-US" altLang="ko-KR" dirty="0">
                <a:latin typeface="Times New Roman" panose="02020603050405020304" pitchFamily="18" charset="0"/>
                <a:cs typeface="Times New Roman" panose="02020603050405020304" pitchFamily="18" charset="0"/>
              </a:rPr>
              <a:t>, 11, 125-139.</a:t>
            </a:r>
          </a:p>
        </p:txBody>
      </p:sp>
    </p:spTree>
    <p:extLst>
      <p:ext uri="{BB962C8B-B14F-4D97-AF65-F5344CB8AC3E}">
        <p14:creationId xmlns:p14="http://schemas.microsoft.com/office/powerpoint/2010/main" val="3786020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Theoretical Bounds</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7615E86E-E727-6190-C04D-7C7F4FADFBD2}"/>
              </a:ext>
            </a:extLst>
          </p:cNvPr>
          <p:cNvSpPr txBox="1"/>
          <p:nvPr/>
        </p:nvSpPr>
        <p:spPr>
          <a:xfrm>
            <a:off x="456695" y="2368966"/>
            <a:ext cx="8992609" cy="2120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Diffusion models have three foundation theories:</a:t>
            </a:r>
          </a:p>
          <a:p>
            <a:pPr algn="ctr">
              <a:lnSpc>
                <a:spcPct val="150000"/>
              </a:lnSpc>
            </a:pPr>
            <a:endParaRPr lang="en-US" altLang="ko-KR" dirty="0">
              <a:latin typeface="Times New Roman" panose="02020603050405020304" pitchFamily="18" charset="0"/>
              <a:ea typeface="맑은 고딕"/>
              <a:cs typeface="Times New Roman" panose="02020603050405020304" pitchFamily="18" charset="0"/>
            </a:endParaRPr>
          </a:p>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Annealed importance sampling (AIS) (Neal, 2001)</a:t>
            </a:r>
          </a:p>
          <a:p>
            <a:pPr algn="ctr">
              <a:lnSpc>
                <a:spcPct val="150000"/>
              </a:lnSpc>
            </a:pPr>
            <a:r>
              <a:rPr lang="en-US" altLang="ko-KR" b="1" dirty="0">
                <a:latin typeface="Times New Roman" panose="02020603050405020304" pitchFamily="18" charset="0"/>
                <a:ea typeface="맑은 고딕"/>
                <a:cs typeface="Times New Roman" panose="02020603050405020304" pitchFamily="18" charset="0"/>
              </a:rPr>
              <a:t>Fokker-Planck Equation</a:t>
            </a:r>
            <a:endParaRPr lang="en-US" altLang="ko-KR" dirty="0">
              <a:latin typeface="Times New Roman" panose="02020603050405020304" pitchFamily="18" charset="0"/>
              <a:ea typeface="맑은 고딕"/>
              <a:cs typeface="Times New Roman" panose="02020603050405020304" pitchFamily="18" charset="0"/>
            </a:endParaRPr>
          </a:p>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Kolmogorov forward and backward equation</a:t>
            </a:r>
          </a:p>
        </p:txBody>
      </p:sp>
    </p:spTree>
    <p:extLst>
      <p:ext uri="{BB962C8B-B14F-4D97-AF65-F5344CB8AC3E}">
        <p14:creationId xmlns:p14="http://schemas.microsoft.com/office/powerpoint/2010/main" val="1550371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Stochastic Process</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615E86E-E727-6190-C04D-7C7F4FADFBD2}"/>
                  </a:ext>
                </a:extLst>
              </p:cNvPr>
              <p:cNvSpPr txBox="1"/>
              <p:nvPr/>
            </p:nvSpPr>
            <p:spPr>
              <a:xfrm>
                <a:off x="2576735" y="2573156"/>
                <a:ext cx="4752530" cy="17116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altLang="ko-KR" dirty="0">
                    <a:latin typeface="Times New Roman" panose="02020603050405020304" pitchFamily="18" charset="0"/>
                    <a:ea typeface="맑은 고딕"/>
                    <a:cs typeface="Times New Roman" panose="02020603050405020304" pitchFamily="18" charset="0"/>
                  </a:rPr>
                  <a:t>Let </a:t>
                </a:r>
                <a14:m>
                  <m:oMath xmlns:m="http://schemas.openxmlformats.org/officeDocument/2006/math">
                    <m:sSub>
                      <m:sSubPr>
                        <m:ctrlPr>
                          <a:rPr lang="en-US" altLang="ko-KR" b="0" i="1" smtClean="0">
                            <a:latin typeface="Cambria Math" panose="02040503050406030204" pitchFamily="18" charset="0"/>
                            <a:ea typeface="맑은 고딕"/>
                            <a:cs typeface="Times New Roman" panose="02020603050405020304" pitchFamily="18" charset="0"/>
                          </a:rPr>
                        </m:ctrlPr>
                      </m:sSubPr>
                      <m:e>
                        <m:r>
                          <a:rPr lang="en-US" altLang="ko-KR" b="0" i="1" smtClean="0">
                            <a:latin typeface="Cambria Math" panose="02040503050406030204" pitchFamily="18" charset="0"/>
                            <a:ea typeface="맑은 고딕"/>
                            <a:cs typeface="Times New Roman" panose="02020603050405020304" pitchFamily="18" charset="0"/>
                          </a:rPr>
                          <m:t>𝑋</m:t>
                        </m:r>
                      </m:e>
                      <m:sub>
                        <m:r>
                          <a:rPr lang="en-US" altLang="ko-KR" b="0" i="1" smtClean="0">
                            <a:latin typeface="Cambria Math" panose="02040503050406030204" pitchFamily="18" charset="0"/>
                            <a:ea typeface="맑은 고딕"/>
                            <a:cs typeface="Times New Roman" panose="02020603050405020304" pitchFamily="18" charset="0"/>
                          </a:rPr>
                          <m:t>𝑡</m:t>
                        </m:r>
                      </m:sub>
                    </m:sSub>
                  </m:oMath>
                </a14:m>
                <a:r>
                  <a:rPr lang="en-US" altLang="ko-KR" dirty="0">
                    <a:latin typeface="Times New Roman" panose="02020603050405020304" pitchFamily="18" charset="0"/>
                    <a:ea typeface="맑은 고딕"/>
                    <a:cs typeface="Times New Roman" panose="02020603050405020304" pitchFamily="18" charset="0"/>
                  </a:rPr>
                  <a:t> be t-</a:t>
                </a:r>
                <a:r>
                  <a:rPr lang="en-US" altLang="ko-KR" dirty="0" err="1">
                    <a:latin typeface="Times New Roman" panose="02020603050405020304" pitchFamily="18" charset="0"/>
                    <a:ea typeface="맑은 고딕"/>
                    <a:cs typeface="Times New Roman" panose="02020603050405020304" pitchFamily="18" charset="0"/>
                  </a:rPr>
                  <a:t>th</a:t>
                </a:r>
                <a:r>
                  <a:rPr lang="en-US" altLang="ko-KR" dirty="0">
                    <a:latin typeface="Times New Roman" panose="02020603050405020304" pitchFamily="18" charset="0"/>
                    <a:ea typeface="맑은 고딕"/>
                    <a:cs typeface="Times New Roman" panose="02020603050405020304" pitchFamily="18" charset="0"/>
                  </a:rPr>
                  <a:t> trial in an infinite number of trials.</a:t>
                </a:r>
              </a:p>
              <a:p>
                <a:pPr algn="just">
                  <a:lnSpc>
                    <a:spcPct val="150000"/>
                  </a:lnSpc>
                </a:pPr>
                <a14:m>
                  <m:oMath xmlns:m="http://schemas.openxmlformats.org/officeDocument/2006/math">
                    <m:sSubSup>
                      <m:sSubSupPr>
                        <m:ctrlPr>
                          <a:rPr lang="en-US" altLang="ko-KR" i="1">
                            <a:latin typeface="Cambria Math" panose="02040503050406030204" pitchFamily="18" charset="0"/>
                            <a:ea typeface="맑은 고딕"/>
                            <a:cs typeface="Times New Roman" panose="02020603050405020304" pitchFamily="18" charset="0"/>
                          </a:rPr>
                        </m:ctrlPr>
                      </m:sSubSupPr>
                      <m:e>
                        <m:d>
                          <m:dPr>
                            <m:begChr m:val="{"/>
                            <m:endChr m:val="}"/>
                            <m:ctrlPr>
                              <a:rPr lang="en-US" altLang="ko-KR" i="1">
                                <a:latin typeface="Cambria Math" panose="02040503050406030204" pitchFamily="18" charset="0"/>
                                <a:ea typeface="맑은 고딕"/>
                                <a:cs typeface="Times New Roman" panose="02020603050405020304" pitchFamily="18" charset="0"/>
                              </a:rPr>
                            </m:ctrlPr>
                          </m:dPr>
                          <m:e>
                            <m:sSub>
                              <m:sSubPr>
                                <m:ctrlPr>
                                  <a:rPr lang="en-US" altLang="ko-KR" i="1">
                                    <a:latin typeface="Cambria Math" panose="02040503050406030204" pitchFamily="18" charset="0"/>
                                    <a:ea typeface="맑은 고딕"/>
                                    <a:cs typeface="Times New Roman" panose="02020603050405020304" pitchFamily="18" charset="0"/>
                                  </a:rPr>
                                </m:ctrlPr>
                              </m:sSubPr>
                              <m:e>
                                <m:r>
                                  <a:rPr lang="en-US" altLang="ko-KR" i="1">
                                    <a:latin typeface="Cambria Math" panose="02040503050406030204" pitchFamily="18" charset="0"/>
                                    <a:ea typeface="맑은 고딕"/>
                                    <a:cs typeface="Times New Roman" panose="02020603050405020304" pitchFamily="18" charset="0"/>
                                  </a:rPr>
                                  <m:t>𝑋</m:t>
                                </m:r>
                              </m:e>
                              <m:sub>
                                <m:r>
                                  <a:rPr lang="en-US" altLang="ko-KR" i="1">
                                    <a:latin typeface="Cambria Math" panose="02040503050406030204" pitchFamily="18" charset="0"/>
                                    <a:ea typeface="맑은 고딕"/>
                                    <a:cs typeface="Times New Roman" panose="02020603050405020304" pitchFamily="18" charset="0"/>
                                  </a:rPr>
                                  <m:t>𝑡</m:t>
                                </m:r>
                              </m:sub>
                            </m:sSub>
                          </m:e>
                        </m:d>
                      </m:e>
                      <m:sub>
                        <m:r>
                          <a:rPr lang="en-US" altLang="ko-KR" i="1">
                            <a:latin typeface="Cambria Math" panose="02040503050406030204" pitchFamily="18" charset="0"/>
                            <a:ea typeface="맑은 고딕"/>
                            <a:cs typeface="Times New Roman" panose="02020603050405020304" pitchFamily="18" charset="0"/>
                          </a:rPr>
                          <m:t>𝑡</m:t>
                        </m:r>
                        <m:r>
                          <a:rPr lang="en-US" altLang="ko-KR" i="1">
                            <a:latin typeface="Cambria Math" panose="02040503050406030204" pitchFamily="18" charset="0"/>
                            <a:ea typeface="맑은 고딕"/>
                            <a:cs typeface="Times New Roman" panose="02020603050405020304" pitchFamily="18" charset="0"/>
                          </a:rPr>
                          <m:t>=1</m:t>
                        </m:r>
                      </m:sub>
                      <m:sup>
                        <m:r>
                          <a:rPr lang="en-US" altLang="ko-KR" i="1">
                            <a:latin typeface="Cambria Math" panose="02040503050406030204" pitchFamily="18" charset="0"/>
                            <a:ea typeface="맑은 고딕"/>
                            <a:cs typeface="Times New Roman" panose="02020603050405020304" pitchFamily="18" charset="0"/>
                          </a:rPr>
                          <m:t>𝑇</m:t>
                        </m:r>
                      </m:sup>
                    </m:sSubSup>
                    <m:r>
                      <a:rPr lang="en-US" altLang="ko-KR" b="0" i="1" smtClean="0">
                        <a:latin typeface="Cambria Math" panose="02040503050406030204" pitchFamily="18" charset="0"/>
                        <a:ea typeface="맑은 고딕"/>
                        <a:cs typeface="Times New Roman" panose="02020603050405020304" pitchFamily="18" charset="0"/>
                      </a:rPr>
                      <m:t> </m:t>
                    </m:r>
                  </m:oMath>
                </a14:m>
                <a:r>
                  <a:rPr lang="en-US" altLang="ko-KR" dirty="0">
                    <a:latin typeface="Times New Roman" panose="02020603050405020304" pitchFamily="18" charset="0"/>
                    <a:ea typeface="맑은 고딕"/>
                    <a:cs typeface="Times New Roman" panose="02020603050405020304" pitchFamily="18" charset="0"/>
                  </a:rPr>
                  <a:t>is stochastic process from infinite trials.</a:t>
                </a:r>
              </a:p>
              <a:p>
                <a:pPr algn="just">
                  <a:lnSpc>
                    <a:spcPct val="150000"/>
                  </a:lnSpc>
                </a:pPr>
                <a:endParaRPr lang="en-US" altLang="ko-KR" dirty="0">
                  <a:latin typeface="Times New Roman" panose="02020603050405020304" pitchFamily="18" charset="0"/>
                  <a:ea typeface="맑은 고딕"/>
                  <a:cs typeface="Times New Roman" panose="02020603050405020304" pitchFamily="18" charset="0"/>
                </a:endParaRPr>
              </a:p>
              <a:p>
                <a:pPr algn="just">
                  <a:lnSpc>
                    <a:spcPct val="150000"/>
                  </a:lnSpc>
                </a:pPr>
                <a:r>
                  <a:rPr lang="en-US" altLang="ko-KR" dirty="0">
                    <a:latin typeface="Times New Roman" panose="02020603050405020304" pitchFamily="18" charset="0"/>
                    <a:ea typeface="맑은 고딕"/>
                    <a:cs typeface="Times New Roman" panose="02020603050405020304" pitchFamily="18" charset="0"/>
                  </a:rPr>
                  <a:t>e.g. Random Walk, Markov process.</a:t>
                </a:r>
              </a:p>
            </p:txBody>
          </p:sp>
        </mc:Choice>
        <mc:Fallback xmlns="">
          <p:sp>
            <p:nvSpPr>
              <p:cNvPr id="5" name="TextBox 4">
                <a:extLst>
                  <a:ext uri="{FF2B5EF4-FFF2-40B4-BE49-F238E27FC236}">
                    <a16:creationId xmlns:a16="http://schemas.microsoft.com/office/drawing/2014/main" id="{7615E86E-E727-6190-C04D-7C7F4FADFBD2}"/>
                  </a:ext>
                </a:extLst>
              </p:cNvPr>
              <p:cNvSpPr txBox="1">
                <a:spLocks noRot="1" noChangeAspect="1" noMove="1" noResize="1" noEditPoints="1" noAdjustHandles="1" noChangeArrowheads="1" noChangeShapeType="1" noTextEdit="1"/>
              </p:cNvSpPr>
              <p:nvPr/>
            </p:nvSpPr>
            <p:spPr>
              <a:xfrm>
                <a:off x="2576735" y="2573156"/>
                <a:ext cx="4752530" cy="1711687"/>
              </a:xfrm>
              <a:prstGeom prst="rect">
                <a:avLst/>
              </a:prstGeom>
              <a:blipFill>
                <a:blip r:embed="rId2"/>
                <a:stretch>
                  <a:fillRect l="-1155" b="-462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42356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Random Walk</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615E86E-E727-6190-C04D-7C7F4FADFBD2}"/>
                  </a:ext>
                </a:extLst>
              </p:cNvPr>
              <p:cNvSpPr txBox="1"/>
              <p:nvPr/>
            </p:nvSpPr>
            <p:spPr>
              <a:xfrm>
                <a:off x="456695" y="784855"/>
                <a:ext cx="899260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altLang="ko-KR" dirty="0">
                    <a:latin typeface="Times New Roman" panose="02020603050405020304" pitchFamily="18" charset="0"/>
                    <a:ea typeface="맑은 고딕"/>
                    <a:cs typeface="Times New Roman" panose="02020603050405020304" pitchFamily="18" charset="0"/>
                  </a:rPr>
                  <a:t>“</a:t>
                </a:r>
                <a:r>
                  <a:rPr lang="en-US" altLang="ko-KR" i="1" dirty="0">
                    <a:latin typeface="Times New Roman" panose="02020603050405020304" pitchFamily="18" charset="0"/>
                    <a:ea typeface="맑은 고딕"/>
                    <a:cs typeface="Times New Roman" panose="02020603050405020304" pitchFamily="18" charset="0"/>
                  </a:rPr>
                  <a:t>In mathematics, a random walk, sometimes known as a drunkard's walk, is a stochastic process that describes a path that consists of a succession of random steps on some mathematical space.</a:t>
                </a:r>
                <a:r>
                  <a:rPr lang="en-US" altLang="ko-KR" dirty="0">
                    <a:latin typeface="Times New Roman" panose="02020603050405020304" pitchFamily="18" charset="0"/>
                    <a:ea typeface="맑은 고딕"/>
                    <a:cs typeface="Times New Roman" panose="02020603050405020304" pitchFamily="18" charset="0"/>
                  </a:rPr>
                  <a:t>” - </a:t>
                </a:r>
                <a:r>
                  <a:rPr lang="en-US" altLang="ko-KR" dirty="0">
                    <a:latin typeface="Times New Roman" panose="02020603050405020304" pitchFamily="18" charset="0"/>
                    <a:cs typeface="Times New Roman" panose="02020603050405020304" pitchFamily="18" charset="0"/>
                    <a:hlinkClick r:id="rId2"/>
                  </a:rPr>
                  <a:t>Random walk – Wikipedia</a:t>
                </a:r>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obtained</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2024.09.28</a:t>
                </a:r>
                <a:r>
                  <a:rPr lang="en-US" altLang="ko-KR" dirty="0"/>
                  <a:t>.</a:t>
                </a:r>
                <a:endParaRPr lang="en-US" altLang="ko-KR" dirty="0">
                  <a:latin typeface="Times New Roman" panose="02020603050405020304" pitchFamily="18" charset="0"/>
                  <a:ea typeface="맑은 고딕"/>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cs typeface="Times New Roman" panose="02020603050405020304" pitchFamily="18" charset="0"/>
                        </a:rPr>
                        <m:t>𝑃</m:t>
                      </m:r>
                      <m:d>
                        <m:dPr>
                          <m:ctrlPr>
                            <a:rPr lang="en-US" altLang="ko-KR" b="0" i="1" smtClean="0">
                              <a:latin typeface="Cambria Math" panose="02040503050406030204" pitchFamily="18" charset="0"/>
                              <a:cs typeface="Times New Roman" panose="02020603050405020304" pitchFamily="18" charset="0"/>
                            </a:rPr>
                          </m:ctrlPr>
                        </m:dPr>
                        <m:e>
                          <m:r>
                            <m:rPr>
                              <m:sty m:val="p"/>
                            </m:rPr>
                            <a:rPr lang="en-US" altLang="ko-KR" b="0" i="0" smtClean="0">
                              <a:latin typeface="Cambria Math" panose="02040503050406030204" pitchFamily="18" charset="0"/>
                              <a:cs typeface="Times New Roman" panose="02020603050405020304" pitchFamily="18" charset="0"/>
                            </a:rPr>
                            <m:t>Δ</m:t>
                          </m:r>
                          <m:r>
                            <a:rPr lang="en-US" altLang="ko-KR" b="0" i="1" smtClean="0">
                              <a:latin typeface="Cambria Math" panose="02040503050406030204" pitchFamily="18" charset="0"/>
                              <a:cs typeface="Times New Roman" panose="02020603050405020304" pitchFamily="18" charset="0"/>
                            </a:rPr>
                            <m:t>𝑊</m:t>
                          </m:r>
                          <m:r>
                            <a:rPr lang="en-US" altLang="ko-KR" b="0" i="1" smtClean="0">
                              <a:latin typeface="Cambria Math" panose="02040503050406030204" pitchFamily="18" charset="0"/>
                              <a:cs typeface="Times New Roman" panose="02020603050405020304" pitchFamily="18" charset="0"/>
                            </a:rPr>
                            <m:t>=1</m:t>
                          </m:r>
                        </m:e>
                      </m:d>
                      <m:r>
                        <a:rPr lang="en-US" altLang="ko-KR" i="1">
                          <a:latin typeface="Cambria Math" panose="02040503050406030204" pitchFamily="18" charset="0"/>
                          <a:cs typeface="Times New Roman" panose="02020603050405020304" pitchFamily="18" charset="0"/>
                        </a:rPr>
                        <m:t>=</m:t>
                      </m:r>
                      <m:r>
                        <a:rPr lang="en-US" altLang="ko-KR" i="1">
                          <a:latin typeface="Cambria Math" panose="02040503050406030204" pitchFamily="18" charset="0"/>
                          <a:cs typeface="Times New Roman" panose="02020603050405020304" pitchFamily="18" charset="0"/>
                        </a:rPr>
                        <m:t>𝑃</m:t>
                      </m:r>
                      <m:d>
                        <m:dPr>
                          <m:ctrlPr>
                            <a:rPr lang="en-US" altLang="ko-KR" i="1">
                              <a:latin typeface="Cambria Math" panose="02040503050406030204" pitchFamily="18" charset="0"/>
                              <a:cs typeface="Times New Roman" panose="02020603050405020304" pitchFamily="18" charset="0"/>
                            </a:rPr>
                          </m:ctrlPr>
                        </m:dPr>
                        <m:e>
                          <m:r>
                            <m:rPr>
                              <m:sty m:val="p"/>
                            </m:rPr>
                            <a:rPr lang="en-US" altLang="ko-KR">
                              <a:latin typeface="Cambria Math" panose="02040503050406030204" pitchFamily="18" charset="0"/>
                              <a:cs typeface="Times New Roman" panose="02020603050405020304" pitchFamily="18" charset="0"/>
                            </a:rPr>
                            <m:t>Δ</m:t>
                          </m:r>
                          <m:r>
                            <a:rPr lang="en-US" altLang="ko-KR" b="0" i="1" smtClean="0">
                              <a:latin typeface="Cambria Math" panose="02040503050406030204" pitchFamily="18" charset="0"/>
                              <a:cs typeface="Times New Roman" panose="02020603050405020304" pitchFamily="18" charset="0"/>
                            </a:rPr>
                            <m:t>𝑊</m:t>
                          </m:r>
                          <m:r>
                            <a:rPr lang="en-US" altLang="ko-KR" i="1">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m:t>
                          </m:r>
                          <m:r>
                            <a:rPr lang="en-US" altLang="ko-KR" i="1">
                              <a:latin typeface="Cambria Math" panose="02040503050406030204" pitchFamily="18" charset="0"/>
                              <a:cs typeface="Times New Roman" panose="02020603050405020304" pitchFamily="18" charset="0"/>
                            </a:rPr>
                            <m:t>1</m:t>
                          </m:r>
                        </m:e>
                      </m:d>
                      <m:r>
                        <a:rPr lang="en-US" altLang="ko-KR" b="0" i="1" smtClean="0">
                          <a:latin typeface="Cambria Math" panose="02040503050406030204" pitchFamily="18" charset="0"/>
                          <a:cs typeface="Times New Roman" panose="02020603050405020304" pitchFamily="18" charset="0"/>
                        </a:rPr>
                        <m:t>=0.5</m:t>
                      </m:r>
                    </m:oMath>
                  </m:oMathPara>
                </a14:m>
                <a:endParaRPr lang="en-US" altLang="ko-KR"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7615E86E-E727-6190-C04D-7C7F4FADFBD2}"/>
                  </a:ext>
                </a:extLst>
              </p:cNvPr>
              <p:cNvSpPr txBox="1">
                <a:spLocks noRot="1" noChangeAspect="1" noMove="1" noResize="1" noEditPoints="1" noAdjustHandles="1" noChangeArrowheads="1" noChangeShapeType="1" noTextEdit="1"/>
              </p:cNvSpPr>
              <p:nvPr/>
            </p:nvSpPr>
            <p:spPr>
              <a:xfrm>
                <a:off x="456695" y="784855"/>
                <a:ext cx="8992609" cy="1754326"/>
              </a:xfrm>
              <a:prstGeom prst="rect">
                <a:avLst/>
              </a:prstGeom>
              <a:blipFill>
                <a:blip r:embed="rId3"/>
                <a:stretch>
                  <a:fillRect l="-610" r="-542"/>
                </a:stretch>
              </a:blipFill>
            </p:spPr>
            <p:txBody>
              <a:bodyPr/>
              <a:lstStyle/>
              <a:p>
                <a:r>
                  <a:rPr lang="ko-KR" altLang="en-US">
                    <a:noFill/>
                  </a:rPr>
                  <a:t> </a:t>
                </a:r>
              </a:p>
            </p:txBody>
          </p:sp>
        </mc:Fallback>
      </mc:AlternateContent>
      <p:pic>
        <p:nvPicPr>
          <p:cNvPr id="1028" name="Picture 4">
            <a:extLst>
              <a:ext uri="{FF2B5EF4-FFF2-40B4-BE49-F238E27FC236}">
                <a16:creationId xmlns:a16="http://schemas.microsoft.com/office/drawing/2014/main" id="{5B6A4724-ED56-241F-5EF7-3033C38062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0790" y="2670118"/>
            <a:ext cx="3744418" cy="3744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529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Random Walk Cont’d</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바닥글 개체 틀 1">
            <a:extLst>
              <a:ext uri="{FF2B5EF4-FFF2-40B4-BE49-F238E27FC236}">
                <a16:creationId xmlns:a16="http://schemas.microsoft.com/office/drawing/2014/main" id="{251E9C71-24E3-F986-2F61-129875354C54}"/>
              </a:ext>
            </a:extLst>
          </p:cNvPr>
          <p:cNvSpPr>
            <a:spLocks noGrp="1"/>
          </p:cNvSpPr>
          <p:nvPr>
            <p:ph type="ftr" sz="quarter" idx="11"/>
          </p:nvPr>
        </p:nvSpPr>
        <p:spPr>
          <a:xfrm>
            <a:off x="272480" y="6306843"/>
            <a:ext cx="9361040" cy="464142"/>
          </a:xfrm>
        </p:spPr>
        <p:txBody>
          <a:bodyPr/>
          <a:lstStyle/>
          <a:p>
            <a:r>
              <a:rPr lang="en-US" altLang="ko-KR" dirty="0">
                <a:latin typeface="Times New Roman" panose="02020603050405020304" pitchFamily="18" charset="0"/>
                <a:cs typeface="Times New Roman" panose="02020603050405020304" pitchFamily="18" charset="0"/>
                <a:hlinkClick r:id="rId2"/>
              </a:rPr>
              <a:t>Random walk – Wikipedia</a:t>
            </a:r>
            <a:endParaRPr lang="ko-KR" altLang="en-US" dirty="0"/>
          </a:p>
        </p:txBody>
      </p:sp>
      <p:pic>
        <p:nvPicPr>
          <p:cNvPr id="2050" name="Picture 2">
            <a:extLst>
              <a:ext uri="{FF2B5EF4-FFF2-40B4-BE49-F238E27FC236}">
                <a16:creationId xmlns:a16="http://schemas.microsoft.com/office/drawing/2014/main" id="{00E68280-6DD7-45B3-28D8-8AB7E0089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80" y="1900237"/>
            <a:ext cx="2667000" cy="30575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1F23140-9CDD-B596-F0A9-D25D802E83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800" y="1950264"/>
            <a:ext cx="3312368" cy="29574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8B7D7B8-F8E6-E699-B4EB-92C88AB752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5168" y="1961596"/>
            <a:ext cx="3381672" cy="29348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DAB75A2-C0E1-CA6A-2DBC-FAE8CE23FBF4}"/>
                  </a:ext>
                </a:extLst>
              </p:cNvPr>
              <p:cNvSpPr txBox="1"/>
              <p:nvPr/>
            </p:nvSpPr>
            <p:spPr>
              <a:xfrm>
                <a:off x="456695" y="5373656"/>
                <a:ext cx="8992609" cy="4580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altLang="ko-KR" dirty="0">
                    <a:latin typeface="Times New Roman" panose="02020603050405020304" pitchFamily="18" charset="0"/>
                    <a:cs typeface="Times New Roman" panose="02020603050405020304" pitchFamily="18" charset="0"/>
                  </a:rPr>
                  <a:t>But it is in </a:t>
                </a:r>
                <a:r>
                  <a:rPr lang="en-US" altLang="ko-KR" dirty="0" err="1">
                    <a:latin typeface="Times New Roman" panose="02020603050405020304" pitchFamily="18" charset="0"/>
                    <a:cs typeface="Times New Roman" panose="02020603050405020304" pitchFamily="18" charset="0"/>
                  </a:rPr>
                  <a:t>descrete</a:t>
                </a:r>
                <a:r>
                  <a:rPr lang="en-US" altLang="ko-KR" dirty="0">
                    <a:latin typeface="Times New Roman" panose="02020603050405020304" pitchFamily="18" charset="0"/>
                    <a:cs typeface="Times New Roman" panose="02020603050405020304" pitchFamily="18" charset="0"/>
                  </a:rPr>
                  <a:t> space. Let </a:t>
                </a:r>
                <a14:m>
                  <m:oMath xmlns:m="http://schemas.openxmlformats.org/officeDocument/2006/math">
                    <m:r>
                      <m:rPr>
                        <m:sty m:val="p"/>
                      </m:rPr>
                      <a:rPr lang="en-US" altLang="ko-KR" b="0" i="0" smtClean="0">
                        <a:latin typeface="Cambria Math" panose="02040503050406030204" pitchFamily="18" charset="0"/>
                        <a:cs typeface="Times New Roman" panose="02020603050405020304" pitchFamily="18" charset="0"/>
                      </a:rPr>
                      <m:t>Δ</m:t>
                    </m:r>
                    <m:r>
                      <a:rPr lang="en-US" altLang="ko-KR" b="0" i="1" smtClean="0">
                        <a:latin typeface="Cambria Math" panose="02040503050406030204" pitchFamily="18" charset="0"/>
                        <a:cs typeface="Times New Roman" panose="02020603050405020304" pitchFamily="18" charset="0"/>
                      </a:rPr>
                      <m:t>𝑍</m:t>
                    </m:r>
                  </m:oMath>
                </a14:m>
                <a:r>
                  <a:rPr lang="en-US" altLang="ko-KR" dirty="0">
                    <a:latin typeface="Times New Roman" panose="02020603050405020304" pitchFamily="18" charset="0"/>
                    <a:cs typeface="Times New Roman" panose="02020603050405020304" pitchFamily="18" charset="0"/>
                  </a:rPr>
                  <a:t> be continuous. </a:t>
                </a:r>
              </a:p>
            </p:txBody>
          </p:sp>
        </mc:Choice>
        <mc:Fallback xmlns="">
          <p:sp>
            <p:nvSpPr>
              <p:cNvPr id="4" name="TextBox 3">
                <a:extLst>
                  <a:ext uri="{FF2B5EF4-FFF2-40B4-BE49-F238E27FC236}">
                    <a16:creationId xmlns:a16="http://schemas.microsoft.com/office/drawing/2014/main" id="{8DAB75A2-C0E1-CA6A-2DBC-FAE8CE23FBF4}"/>
                  </a:ext>
                </a:extLst>
              </p:cNvPr>
              <p:cNvSpPr txBox="1">
                <a:spLocks noRot="1" noChangeAspect="1" noMove="1" noResize="1" noEditPoints="1" noAdjustHandles="1" noChangeArrowheads="1" noChangeShapeType="1" noTextEdit="1"/>
              </p:cNvSpPr>
              <p:nvPr/>
            </p:nvSpPr>
            <p:spPr>
              <a:xfrm>
                <a:off x="456695" y="5373656"/>
                <a:ext cx="8992609" cy="458074"/>
              </a:xfrm>
              <a:prstGeom prst="rect">
                <a:avLst/>
              </a:prstGeom>
              <a:blipFill>
                <a:blip r:embed="rId6"/>
                <a:stretch>
                  <a:fillRect b="-2133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41540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Wiener Process</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7615E86E-E727-6190-C04D-7C7F4FADFBD2}"/>
              </a:ext>
            </a:extLst>
          </p:cNvPr>
          <p:cNvSpPr txBox="1"/>
          <p:nvPr/>
        </p:nvSpPr>
        <p:spPr>
          <a:xfrm>
            <a:off x="456695" y="784855"/>
            <a:ext cx="8992609" cy="4580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altLang="ko-KR" dirty="0">
                <a:latin typeface="Times New Roman" panose="02020603050405020304" pitchFamily="18" charset="0"/>
                <a:cs typeface="Times New Roman" panose="02020603050405020304" pitchFamily="18" charset="0"/>
              </a:rPr>
              <a:t>At large N, binomial distributed random walk becomes normal distribution.</a:t>
            </a:r>
          </a:p>
        </p:txBody>
      </p:sp>
      <p:sp>
        <p:nvSpPr>
          <p:cNvPr id="3" name="바닥글 개체 틀 1">
            <a:extLst>
              <a:ext uri="{FF2B5EF4-FFF2-40B4-BE49-F238E27FC236}">
                <a16:creationId xmlns:a16="http://schemas.microsoft.com/office/drawing/2014/main" id="{251E9C71-24E3-F986-2F61-129875354C54}"/>
              </a:ext>
            </a:extLst>
          </p:cNvPr>
          <p:cNvSpPr>
            <a:spLocks noGrp="1"/>
          </p:cNvSpPr>
          <p:nvPr>
            <p:ph type="ftr" sz="quarter" idx="11"/>
          </p:nvPr>
        </p:nvSpPr>
        <p:spPr>
          <a:xfrm>
            <a:off x="272480" y="6306843"/>
            <a:ext cx="9361040" cy="464142"/>
          </a:xfrm>
        </p:spPr>
        <p:txBody>
          <a:bodyPr/>
          <a:lstStyle/>
          <a:p>
            <a:r>
              <a:rPr lang="en-US" altLang="ko-KR" dirty="0">
                <a:latin typeface="Times New Roman" panose="02020603050405020304" pitchFamily="18" charset="0"/>
                <a:cs typeface="Times New Roman" panose="02020603050405020304" pitchFamily="18" charset="0"/>
                <a:hlinkClick r:id="rId3"/>
              </a:rPr>
              <a:t>Galton Board - YouTube</a:t>
            </a:r>
            <a:endParaRPr lang="ko-KR" altLang="en-US" dirty="0">
              <a:latin typeface="Times New Roman" panose="02020603050405020304" pitchFamily="18" charset="0"/>
              <a:cs typeface="Times New Roman" panose="02020603050405020304" pitchFamily="18" charset="0"/>
            </a:endParaRPr>
          </a:p>
        </p:txBody>
      </p:sp>
      <p:pic>
        <p:nvPicPr>
          <p:cNvPr id="7" name="온라인 미디어 6" title="Galton Board">
            <a:hlinkClick r:id="" action="ppaction://media"/>
            <a:extLst>
              <a:ext uri="{FF2B5EF4-FFF2-40B4-BE49-F238E27FC236}">
                <a16:creationId xmlns:a16="http://schemas.microsoft.com/office/drawing/2014/main" id="{7BED5243-B469-EA3C-E8F2-6BD5305C72D2}"/>
              </a:ext>
            </a:extLst>
          </p:cNvPr>
          <p:cNvPicPr>
            <a:picLocks noRot="1" noChangeAspect="1"/>
          </p:cNvPicPr>
          <p:nvPr>
            <a:videoFile r:link="rId1"/>
          </p:nvPr>
        </p:nvPicPr>
        <p:blipFill>
          <a:blip r:embed="rId4"/>
          <a:stretch>
            <a:fillRect/>
          </a:stretch>
        </p:blipFill>
        <p:spPr>
          <a:xfrm>
            <a:off x="747701" y="1373866"/>
            <a:ext cx="8410598" cy="4752528"/>
          </a:xfrm>
          <a:prstGeom prst="rect">
            <a:avLst/>
          </a:prstGeom>
        </p:spPr>
      </p:pic>
    </p:spTree>
    <p:extLst>
      <p:ext uri="{BB962C8B-B14F-4D97-AF65-F5344CB8AC3E}">
        <p14:creationId xmlns:p14="http://schemas.microsoft.com/office/powerpoint/2010/main" val="380052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Wiener Process Cont’d</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615E86E-E727-6190-C04D-7C7F4FADFBD2}"/>
                  </a:ext>
                </a:extLst>
              </p:cNvPr>
              <p:cNvSpPr txBox="1"/>
              <p:nvPr/>
            </p:nvSpPr>
            <p:spPr>
              <a:xfrm>
                <a:off x="640911" y="784855"/>
                <a:ext cx="8992609" cy="9311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altLang="ko-KR" dirty="0">
                    <a:latin typeface="Times New Roman" panose="02020603050405020304" pitchFamily="18" charset="0"/>
                    <a:cs typeface="Times New Roman" panose="02020603050405020304" pitchFamily="18" charset="0"/>
                  </a:rPr>
                  <a:t>Winner process is stochastic process on infinitesimal.</a:t>
                </a:r>
              </a:p>
              <a:p>
                <a:pPr algn="ctr">
                  <a:lnSpc>
                    <a:spcPct val="150000"/>
                  </a:lnSpc>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cs typeface="Times New Roman" panose="02020603050405020304" pitchFamily="18" charset="0"/>
                        </a:rPr>
                        <m:t>𝑑𝑊</m:t>
                      </m:r>
                      <m:r>
                        <a:rPr lang="en-US" altLang="ko-KR" b="0" i="1" smtClean="0">
                          <a:latin typeface="Cambria Math" panose="02040503050406030204" pitchFamily="18" charset="0"/>
                          <a:cs typeface="Times New Roman" panose="02020603050405020304" pitchFamily="18" charset="0"/>
                        </a:rPr>
                        <m:t> ~ </m:t>
                      </m:r>
                      <m:r>
                        <a:rPr lang="ko-KR" altLang="en-US" b="0" i="1" smtClean="0">
                          <a:latin typeface="Cambria Math" panose="02040503050406030204" pitchFamily="18" charset="0"/>
                          <a:cs typeface="Times New Roman" panose="02020603050405020304" pitchFamily="18" charset="0"/>
                        </a:rPr>
                        <m:t>𝒩</m:t>
                      </m:r>
                      <m:r>
                        <a:rPr lang="en-US" altLang="ko-KR" b="0" i="1" smtClean="0">
                          <a:latin typeface="Cambria Math" panose="02040503050406030204" pitchFamily="18" charset="0"/>
                          <a:cs typeface="Times New Roman" panose="02020603050405020304" pitchFamily="18" charset="0"/>
                        </a:rPr>
                        <m:t>(0, </m:t>
                      </m:r>
                      <m:r>
                        <a:rPr lang="en-US" altLang="ko-KR" b="0" i="1" smtClean="0">
                          <a:latin typeface="Cambria Math" panose="02040503050406030204" pitchFamily="18" charset="0"/>
                          <a:cs typeface="Times New Roman" panose="02020603050405020304" pitchFamily="18" charset="0"/>
                        </a:rPr>
                        <m:t>𝑑𝑡</m:t>
                      </m:r>
                      <m:r>
                        <a:rPr lang="en-US" altLang="ko-KR" b="0" i="1" smtClean="0">
                          <a:latin typeface="Cambria Math" panose="02040503050406030204" pitchFamily="18" charset="0"/>
                          <a:cs typeface="Times New Roman" panose="02020603050405020304" pitchFamily="18" charset="0"/>
                        </a:rPr>
                        <m:t>)</m:t>
                      </m:r>
                    </m:oMath>
                  </m:oMathPara>
                </a14:m>
                <a:endParaRPr lang="en-US" altLang="ko-KR"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7615E86E-E727-6190-C04D-7C7F4FADFBD2}"/>
                  </a:ext>
                </a:extLst>
              </p:cNvPr>
              <p:cNvSpPr txBox="1">
                <a:spLocks noRot="1" noChangeAspect="1" noMove="1" noResize="1" noEditPoints="1" noAdjustHandles="1" noChangeArrowheads="1" noChangeShapeType="1" noTextEdit="1"/>
              </p:cNvSpPr>
              <p:nvPr/>
            </p:nvSpPr>
            <p:spPr>
              <a:xfrm>
                <a:off x="640911" y="784855"/>
                <a:ext cx="8992609" cy="931152"/>
              </a:xfrm>
              <a:prstGeom prst="rect">
                <a:avLst/>
              </a:prstGeom>
              <a:blipFill>
                <a:blip r:embed="rId3"/>
                <a:stretch>
                  <a:fillRect/>
                </a:stretch>
              </a:blipFill>
            </p:spPr>
            <p:txBody>
              <a:bodyPr/>
              <a:lstStyle/>
              <a:p>
                <a:r>
                  <a:rPr lang="ko-KR" altLang="en-US">
                    <a:noFill/>
                  </a:rPr>
                  <a:t> </a:t>
                </a:r>
              </a:p>
            </p:txBody>
          </p:sp>
        </mc:Fallback>
      </mc:AlternateContent>
      <p:sp>
        <p:nvSpPr>
          <p:cNvPr id="3" name="바닥글 개체 틀 1">
            <a:extLst>
              <a:ext uri="{FF2B5EF4-FFF2-40B4-BE49-F238E27FC236}">
                <a16:creationId xmlns:a16="http://schemas.microsoft.com/office/drawing/2014/main" id="{251E9C71-24E3-F986-2F61-129875354C54}"/>
              </a:ext>
            </a:extLst>
          </p:cNvPr>
          <p:cNvSpPr>
            <a:spLocks noGrp="1"/>
          </p:cNvSpPr>
          <p:nvPr>
            <p:ph type="ftr" sz="quarter" idx="11"/>
          </p:nvPr>
        </p:nvSpPr>
        <p:spPr>
          <a:xfrm>
            <a:off x="272480" y="6306843"/>
            <a:ext cx="9361040" cy="464142"/>
          </a:xfrm>
        </p:spPr>
        <p:txBody>
          <a:bodyPr/>
          <a:lstStyle/>
          <a:p>
            <a:r>
              <a:rPr lang="en-US" altLang="ko-KR" dirty="0">
                <a:latin typeface="Times New Roman" panose="02020603050405020304" pitchFamily="18" charset="0"/>
                <a:cs typeface="Times New Roman" panose="02020603050405020304" pitchFamily="18" charset="0"/>
                <a:hlinkClick r:id="rId4"/>
              </a:rPr>
              <a:t>Wiener process - Wikipedia</a:t>
            </a:r>
            <a:endParaRPr lang="ko-KR" altLang="en-US" dirty="0">
              <a:latin typeface="Times New Roman" panose="02020603050405020304" pitchFamily="18" charset="0"/>
              <a:cs typeface="Times New Roman" panose="02020603050405020304" pitchFamily="18" charset="0"/>
            </a:endParaRPr>
          </a:p>
        </p:txBody>
      </p:sp>
      <p:pic>
        <p:nvPicPr>
          <p:cNvPr id="3074" name="Picture 2" descr="undefined">
            <a:extLst>
              <a:ext uri="{FF2B5EF4-FFF2-40B4-BE49-F238E27FC236}">
                <a16:creationId xmlns:a16="http://schemas.microsoft.com/office/drawing/2014/main" id="{8171755A-8947-753A-4C63-B956C308886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0723" y="1848294"/>
            <a:ext cx="6604554"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976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Stochastic Differential Equation</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615E86E-E727-6190-C04D-7C7F4FADFBD2}"/>
                  </a:ext>
                </a:extLst>
              </p:cNvPr>
              <p:cNvSpPr txBox="1"/>
              <p:nvPr/>
            </p:nvSpPr>
            <p:spPr>
              <a:xfrm>
                <a:off x="1865047" y="1071309"/>
                <a:ext cx="6544338" cy="44605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altLang="ko-KR" dirty="0">
                    <a:latin typeface="Times New Roman" panose="02020603050405020304" pitchFamily="18" charset="0"/>
                    <a:cs typeface="Times New Roman" panose="02020603050405020304" pitchFamily="18" charset="0"/>
                  </a:rPr>
                  <a:t>Now we can define diffusion process with differential equation form.</a:t>
                </a:r>
              </a:p>
              <a:p>
                <a:pPr algn="just">
                  <a:lnSpc>
                    <a:spcPct val="150000"/>
                  </a:lnSpc>
                </a:pPr>
                <a:r>
                  <a:rPr lang="en-US" altLang="ko-KR" dirty="0">
                    <a:latin typeface="Times New Roman" panose="02020603050405020304" pitchFamily="18" charset="0"/>
                    <a:cs typeface="Times New Roman" panose="02020603050405020304" pitchFamily="18" charset="0"/>
                  </a:rPr>
                  <a:t>This is called stochastic differential equation.</a:t>
                </a:r>
              </a:p>
              <a:p>
                <a:pPr algn="just">
                  <a:lnSpc>
                    <a:spcPct val="150000"/>
                  </a:lnSpc>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cs typeface="Times New Roman" panose="02020603050405020304" pitchFamily="18" charset="0"/>
                        </a:rPr>
                        <m:t>𝑑</m:t>
                      </m:r>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𝑋</m:t>
                          </m:r>
                        </m:e>
                        <m:sub>
                          <m:r>
                            <a:rPr lang="en-US" altLang="ko-KR" b="0" i="1" smtClean="0">
                              <a:latin typeface="Cambria Math" panose="02040503050406030204" pitchFamily="18" charset="0"/>
                              <a:cs typeface="Times New Roman" panose="02020603050405020304" pitchFamily="18" charset="0"/>
                            </a:rPr>
                            <m:t>𝑡</m:t>
                          </m:r>
                        </m:sub>
                      </m:sSub>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𝜇</m:t>
                      </m:r>
                      <m:d>
                        <m:dPr>
                          <m:ctrlPr>
                            <a:rPr lang="en-US" altLang="ko-KR" b="0" i="1" smtClean="0">
                              <a:latin typeface="Cambria Math" panose="02040503050406030204" pitchFamily="18" charset="0"/>
                              <a:cs typeface="Times New Roman" panose="02020603050405020304" pitchFamily="18" charset="0"/>
                            </a:rPr>
                          </m:ctrlPr>
                        </m:dPr>
                        <m:e>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𝑋</m:t>
                              </m:r>
                            </m:e>
                            <m:sub>
                              <m:r>
                                <a:rPr lang="en-US" altLang="ko-KR" b="0" i="1" smtClean="0">
                                  <a:latin typeface="Cambria Math" panose="02040503050406030204" pitchFamily="18" charset="0"/>
                                  <a:cs typeface="Times New Roman" panose="02020603050405020304" pitchFamily="18" charset="0"/>
                                </a:rPr>
                                <m:t>𝑡</m:t>
                              </m:r>
                            </m:sub>
                          </m:sSub>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𝑡</m:t>
                          </m:r>
                        </m:e>
                      </m:d>
                      <m:r>
                        <a:rPr lang="en-US" altLang="ko-KR" b="0" i="1" smtClean="0">
                          <a:latin typeface="Cambria Math" panose="02040503050406030204" pitchFamily="18" charset="0"/>
                          <a:cs typeface="Times New Roman" panose="02020603050405020304" pitchFamily="18" charset="0"/>
                        </a:rPr>
                        <m:t>𝑑𝑡</m:t>
                      </m:r>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𝜎</m:t>
                      </m:r>
                      <m:d>
                        <m:dPr>
                          <m:ctrlPr>
                            <a:rPr lang="en-US" altLang="ko-KR" b="0" i="1" smtClean="0">
                              <a:latin typeface="Cambria Math" panose="02040503050406030204" pitchFamily="18" charset="0"/>
                              <a:cs typeface="Times New Roman" panose="02020603050405020304" pitchFamily="18" charset="0"/>
                            </a:rPr>
                          </m:ctrlPr>
                        </m:dPr>
                        <m:e>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𝑋</m:t>
                              </m:r>
                            </m:e>
                            <m:sub>
                              <m:r>
                                <a:rPr lang="en-US" altLang="ko-KR" b="0" i="1" smtClean="0">
                                  <a:latin typeface="Cambria Math" panose="02040503050406030204" pitchFamily="18" charset="0"/>
                                  <a:cs typeface="Times New Roman" panose="02020603050405020304" pitchFamily="18" charset="0"/>
                                </a:rPr>
                                <m:t>𝑡</m:t>
                              </m:r>
                            </m:sub>
                          </m:sSub>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𝑡</m:t>
                          </m:r>
                        </m:e>
                      </m:d>
                      <m:r>
                        <a:rPr lang="en-US" altLang="ko-KR" b="0" i="1" smtClean="0">
                          <a:latin typeface="Cambria Math" panose="02040503050406030204" pitchFamily="18" charset="0"/>
                          <a:cs typeface="Times New Roman" panose="02020603050405020304" pitchFamily="18" charset="0"/>
                        </a:rPr>
                        <m:t>𝑑</m:t>
                      </m:r>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𝑊</m:t>
                          </m:r>
                        </m:e>
                        <m:sub>
                          <m:r>
                            <a:rPr lang="en-US" altLang="ko-KR" b="0" i="1" smtClean="0">
                              <a:latin typeface="Cambria Math" panose="02040503050406030204" pitchFamily="18" charset="0"/>
                              <a:cs typeface="Times New Roman" panose="02020603050405020304" pitchFamily="18" charset="0"/>
                            </a:rPr>
                            <m:t>𝑡</m:t>
                          </m:r>
                        </m:sub>
                      </m:sSub>
                    </m:oMath>
                  </m:oMathPara>
                </a14:m>
                <a:endParaRPr lang="en-US" altLang="ko-KR" dirty="0">
                  <a:latin typeface="Times New Roman" panose="02020603050405020304" pitchFamily="18" charset="0"/>
                  <a:cs typeface="Times New Roman" panose="02020603050405020304" pitchFamily="18" charset="0"/>
                </a:endParaRPr>
              </a:p>
              <a:p>
                <a:pPr algn="just">
                  <a:lnSpc>
                    <a:spcPct val="150000"/>
                  </a:lnSpc>
                </a:pPr>
                <a:r>
                  <a:rPr lang="en-US" altLang="ko-KR" dirty="0">
                    <a:latin typeface="Times New Roman" panose="02020603050405020304" pitchFamily="18" charset="0"/>
                    <a:cs typeface="Times New Roman" panose="02020603050405020304" pitchFamily="18" charset="0"/>
                  </a:rPr>
                  <a:t>Ito’s lemma gives us the way to differentiate stochastic process.</a:t>
                </a:r>
              </a:p>
              <a:p>
                <a:pPr algn="just">
                  <a:lnSpc>
                    <a:spcPct val="150000"/>
                  </a:lnSpc>
                </a:pPr>
                <a:r>
                  <a:rPr lang="en-US" altLang="ko-KR" dirty="0">
                    <a:latin typeface="Times New Roman" panose="02020603050405020304" pitchFamily="18" charset="0"/>
                    <a:cs typeface="Times New Roman" panose="02020603050405020304" pitchFamily="18" charset="0"/>
                  </a:rPr>
                  <a:t>For random process </a:t>
                </a:r>
                <a14:m>
                  <m:oMath xmlns:m="http://schemas.openxmlformats.org/officeDocument/2006/math">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𝑌</m:t>
                        </m:r>
                      </m:e>
                      <m:sub>
                        <m:r>
                          <a:rPr lang="en-US" altLang="ko-KR" b="0" i="1" smtClean="0">
                            <a:latin typeface="Cambria Math" panose="02040503050406030204" pitchFamily="18" charset="0"/>
                            <a:cs typeface="Times New Roman" panose="02020603050405020304" pitchFamily="18" charset="0"/>
                          </a:rPr>
                          <m:t>𝑡</m:t>
                        </m:r>
                      </m:sub>
                    </m:sSub>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𝑓</m:t>
                    </m:r>
                    <m:r>
                      <a:rPr lang="en-US" altLang="ko-KR" b="0" i="1" smtClean="0">
                        <a:latin typeface="Cambria Math" panose="02040503050406030204" pitchFamily="18" charset="0"/>
                        <a:cs typeface="Times New Roman" panose="02020603050405020304" pitchFamily="18" charset="0"/>
                      </a:rPr>
                      <m:t>(</m:t>
                    </m:r>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𝑋</m:t>
                        </m:r>
                      </m:e>
                      <m:sub>
                        <m:r>
                          <a:rPr lang="en-US" altLang="ko-KR" b="0" i="1" smtClean="0">
                            <a:latin typeface="Cambria Math" panose="02040503050406030204" pitchFamily="18" charset="0"/>
                            <a:cs typeface="Times New Roman" panose="02020603050405020304" pitchFamily="18" charset="0"/>
                          </a:rPr>
                          <m:t>𝑡</m:t>
                        </m:r>
                      </m:sub>
                    </m:sSub>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m:t>
                    </m:r>
                  </m:oMath>
                </a14:m>
                <a:r>
                  <a:rPr lang="en-US" altLang="ko-KR" dirty="0">
                    <a:latin typeface="Times New Roman" panose="02020603050405020304" pitchFamily="18" charset="0"/>
                    <a:cs typeface="Times New Roman" panose="02020603050405020304" pitchFamily="18" charset="0"/>
                  </a:rPr>
                  <a:t>,</a:t>
                </a:r>
              </a:p>
              <a:p>
                <a:pPr algn="just">
                  <a:lnSpc>
                    <a:spcPct val="150000"/>
                  </a:lnSpc>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cs typeface="Times New Roman" panose="02020603050405020304" pitchFamily="18" charset="0"/>
                        </a:rPr>
                        <m:t>𝑑</m:t>
                      </m:r>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𝑌</m:t>
                          </m:r>
                        </m:e>
                        <m:sub>
                          <m:r>
                            <a:rPr lang="en-US" altLang="ko-KR" b="0" i="1" smtClean="0">
                              <a:latin typeface="Cambria Math" panose="02040503050406030204" pitchFamily="18" charset="0"/>
                              <a:cs typeface="Times New Roman" panose="02020603050405020304" pitchFamily="18" charset="0"/>
                            </a:rPr>
                            <m:t>𝑡</m:t>
                          </m:r>
                        </m:sub>
                      </m:sSub>
                      <m:r>
                        <a:rPr lang="en-US" altLang="ko-KR" b="0" i="1" smtClean="0">
                          <a:latin typeface="Cambria Math" panose="02040503050406030204" pitchFamily="18" charset="0"/>
                          <a:cs typeface="Times New Roman" panose="02020603050405020304" pitchFamily="18" charset="0"/>
                        </a:rPr>
                        <m:t>=</m:t>
                      </m:r>
                      <m:d>
                        <m:dPr>
                          <m:ctrlPr>
                            <a:rPr lang="en-US" altLang="ko-KR" b="0" i="1" smtClean="0">
                              <a:latin typeface="Cambria Math" panose="02040503050406030204" pitchFamily="18" charset="0"/>
                              <a:cs typeface="Times New Roman" panose="02020603050405020304" pitchFamily="18" charset="0"/>
                            </a:rPr>
                          </m:ctrlPr>
                        </m:dPr>
                        <m:e>
                          <m:f>
                            <m:fPr>
                              <m:ctrlPr>
                                <a:rPr lang="en-US" altLang="ko-KR" b="0" i="1" smtClean="0">
                                  <a:latin typeface="Cambria Math" panose="02040503050406030204" pitchFamily="18" charset="0"/>
                                  <a:cs typeface="Times New Roman" panose="02020603050405020304" pitchFamily="18" charset="0"/>
                                </a:rPr>
                              </m:ctrlPr>
                            </m:fPr>
                            <m:num>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𝑓</m:t>
                              </m:r>
                            </m:num>
                            <m:den>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𝑡</m:t>
                              </m:r>
                            </m:den>
                          </m:f>
                          <m:r>
                            <a:rPr lang="en-US" altLang="ko-KR" b="0" i="1" smtClean="0">
                              <a:latin typeface="Cambria Math" panose="02040503050406030204" pitchFamily="18" charset="0"/>
                              <a:cs typeface="Times New Roman" panose="02020603050405020304" pitchFamily="18" charset="0"/>
                            </a:rPr>
                            <m:t>+</m:t>
                          </m:r>
                          <m:f>
                            <m:fPr>
                              <m:ctrlPr>
                                <a:rPr lang="en-US" altLang="ko-KR" b="0" i="1" smtClean="0">
                                  <a:latin typeface="Cambria Math" panose="02040503050406030204" pitchFamily="18" charset="0"/>
                                  <a:cs typeface="Times New Roman" panose="02020603050405020304" pitchFamily="18" charset="0"/>
                                </a:rPr>
                              </m:ctrlPr>
                            </m:fPr>
                            <m:num>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𝑓</m:t>
                              </m:r>
                            </m:num>
                            <m:den>
                              <m:r>
                                <a:rPr lang="en-US" altLang="ko-KR" b="0" i="1" smtClean="0">
                                  <a:latin typeface="Cambria Math" panose="02040503050406030204" pitchFamily="18" charset="0"/>
                                  <a:cs typeface="Times New Roman" panose="02020603050405020304" pitchFamily="18" charset="0"/>
                                </a:rPr>
                                <m:t>𝜕</m:t>
                              </m:r>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𝑋</m:t>
                                  </m:r>
                                </m:e>
                                <m:sub>
                                  <m:r>
                                    <a:rPr lang="en-US" altLang="ko-KR" b="0" i="1" smtClean="0">
                                      <a:latin typeface="Cambria Math" panose="02040503050406030204" pitchFamily="18" charset="0"/>
                                      <a:cs typeface="Times New Roman" panose="02020603050405020304" pitchFamily="18" charset="0"/>
                                    </a:rPr>
                                    <m:t>𝑡</m:t>
                                  </m:r>
                                </m:sub>
                              </m:sSub>
                            </m:den>
                          </m:f>
                          <m:r>
                            <a:rPr lang="en-US" altLang="ko-KR" b="0" i="1" smtClean="0">
                              <a:latin typeface="Cambria Math" panose="02040503050406030204" pitchFamily="18" charset="0"/>
                              <a:cs typeface="Times New Roman" panose="02020603050405020304" pitchFamily="18" charset="0"/>
                            </a:rPr>
                            <m:t>𝜇</m:t>
                          </m:r>
                          <m:r>
                            <a:rPr lang="en-US" altLang="ko-KR" b="0" i="1" smtClean="0">
                              <a:latin typeface="Cambria Math" panose="02040503050406030204" pitchFamily="18" charset="0"/>
                              <a:cs typeface="Times New Roman" panose="02020603050405020304" pitchFamily="18" charset="0"/>
                            </a:rPr>
                            <m:t>+</m:t>
                          </m:r>
                          <m:f>
                            <m:fPr>
                              <m:ctrlPr>
                                <a:rPr lang="en-US" altLang="ko-KR" b="0" i="1" smtClean="0">
                                  <a:latin typeface="Cambria Math" panose="02040503050406030204" pitchFamily="18" charset="0"/>
                                  <a:cs typeface="Times New Roman" panose="02020603050405020304" pitchFamily="18" charset="0"/>
                                </a:rPr>
                              </m:ctrlPr>
                            </m:fPr>
                            <m:num>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m:t>
                                  </m:r>
                                </m:e>
                                <m:sup>
                                  <m:r>
                                    <a:rPr lang="en-US" altLang="ko-KR" b="0" i="1" smtClean="0">
                                      <a:latin typeface="Cambria Math" panose="02040503050406030204" pitchFamily="18" charset="0"/>
                                      <a:cs typeface="Times New Roman" panose="02020603050405020304" pitchFamily="18" charset="0"/>
                                    </a:rPr>
                                    <m:t>2</m:t>
                                  </m:r>
                                </m:sup>
                              </m:sSup>
                              <m:r>
                                <a:rPr lang="en-US" altLang="ko-KR" b="0" i="1" smtClean="0">
                                  <a:latin typeface="Cambria Math" panose="02040503050406030204" pitchFamily="18" charset="0"/>
                                  <a:cs typeface="Times New Roman" panose="02020603050405020304" pitchFamily="18" charset="0"/>
                                </a:rPr>
                                <m:t>𝑓</m:t>
                              </m:r>
                            </m:num>
                            <m:den>
                              <m:r>
                                <a:rPr lang="en-US" altLang="ko-KR" b="0" i="1" smtClean="0">
                                  <a:latin typeface="Cambria Math" panose="02040503050406030204" pitchFamily="18" charset="0"/>
                                  <a:cs typeface="Times New Roman" panose="02020603050405020304" pitchFamily="18" charset="0"/>
                                </a:rPr>
                                <m:t>𝜕</m:t>
                              </m:r>
                              <m:sSubSup>
                                <m:sSubSupPr>
                                  <m:ctrlPr>
                                    <a:rPr lang="en-US" altLang="ko-KR" b="0" i="1" smtClean="0">
                                      <a:latin typeface="Cambria Math" panose="02040503050406030204" pitchFamily="18" charset="0"/>
                                      <a:cs typeface="Times New Roman" panose="02020603050405020304" pitchFamily="18" charset="0"/>
                                    </a:rPr>
                                  </m:ctrlPr>
                                </m:sSubSupPr>
                                <m:e>
                                  <m:r>
                                    <a:rPr lang="en-US" altLang="ko-KR" b="0" i="1" smtClean="0">
                                      <a:latin typeface="Cambria Math" panose="02040503050406030204" pitchFamily="18" charset="0"/>
                                      <a:cs typeface="Times New Roman" panose="02020603050405020304" pitchFamily="18" charset="0"/>
                                    </a:rPr>
                                    <m:t>𝑋</m:t>
                                  </m:r>
                                </m:e>
                                <m:sub>
                                  <m:r>
                                    <a:rPr lang="en-US" altLang="ko-KR" b="0" i="1" smtClean="0">
                                      <a:latin typeface="Cambria Math" panose="02040503050406030204" pitchFamily="18" charset="0"/>
                                      <a:cs typeface="Times New Roman" panose="02020603050405020304" pitchFamily="18" charset="0"/>
                                    </a:rPr>
                                    <m:t>𝑡</m:t>
                                  </m:r>
                                </m:sub>
                                <m:sup>
                                  <m:r>
                                    <a:rPr lang="en-US" altLang="ko-KR" b="0" i="1" smtClean="0">
                                      <a:latin typeface="Cambria Math" panose="02040503050406030204" pitchFamily="18" charset="0"/>
                                      <a:cs typeface="Times New Roman" panose="02020603050405020304" pitchFamily="18" charset="0"/>
                                    </a:rPr>
                                    <m:t>2</m:t>
                                  </m:r>
                                </m:sup>
                              </m:sSubSup>
                            </m:den>
                          </m:f>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𝜇</m:t>
                              </m:r>
                            </m:e>
                            <m:sup>
                              <m:r>
                                <a:rPr lang="en-US" altLang="ko-KR" b="0" i="1" smtClean="0">
                                  <a:latin typeface="Cambria Math" panose="02040503050406030204" pitchFamily="18" charset="0"/>
                                  <a:cs typeface="Times New Roman" panose="02020603050405020304" pitchFamily="18" charset="0"/>
                                </a:rPr>
                                <m:t>2</m:t>
                              </m:r>
                            </m:sup>
                          </m:sSup>
                        </m:e>
                      </m:d>
                      <m:r>
                        <a:rPr lang="en-US" altLang="ko-KR" b="0" i="1" smtClean="0">
                          <a:latin typeface="Cambria Math" panose="02040503050406030204" pitchFamily="18" charset="0"/>
                          <a:cs typeface="Times New Roman" panose="02020603050405020304" pitchFamily="18" charset="0"/>
                        </a:rPr>
                        <m:t>𝑑𝑡</m:t>
                      </m:r>
                      <m:r>
                        <a:rPr lang="en-US" altLang="ko-KR" b="0" i="1" smtClean="0">
                          <a:latin typeface="Cambria Math" panose="02040503050406030204" pitchFamily="18" charset="0"/>
                          <a:cs typeface="Times New Roman" panose="02020603050405020304" pitchFamily="18" charset="0"/>
                        </a:rPr>
                        <m:t>+</m:t>
                      </m:r>
                      <m:d>
                        <m:dPr>
                          <m:ctrlPr>
                            <a:rPr lang="en-US" altLang="ko-KR" b="0" i="1" smtClean="0">
                              <a:latin typeface="Cambria Math" panose="02040503050406030204" pitchFamily="18" charset="0"/>
                              <a:cs typeface="Times New Roman" panose="02020603050405020304" pitchFamily="18" charset="0"/>
                            </a:rPr>
                          </m:ctrlPr>
                        </m:dPr>
                        <m:e>
                          <m:f>
                            <m:fPr>
                              <m:ctrlPr>
                                <a:rPr lang="en-US" altLang="ko-KR" b="0" i="1" smtClean="0">
                                  <a:latin typeface="Cambria Math" panose="02040503050406030204" pitchFamily="18" charset="0"/>
                                  <a:cs typeface="Times New Roman" panose="02020603050405020304" pitchFamily="18" charset="0"/>
                                </a:rPr>
                              </m:ctrlPr>
                            </m:fPr>
                            <m:num>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𝑓</m:t>
                              </m:r>
                            </m:num>
                            <m:den>
                              <m:r>
                                <a:rPr lang="en-US" altLang="ko-KR" b="0" i="1" smtClean="0">
                                  <a:latin typeface="Cambria Math" panose="02040503050406030204" pitchFamily="18" charset="0"/>
                                  <a:cs typeface="Times New Roman" panose="02020603050405020304" pitchFamily="18" charset="0"/>
                                </a:rPr>
                                <m:t>𝜕</m:t>
                              </m:r>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𝑋</m:t>
                                  </m:r>
                                </m:e>
                                <m:sub>
                                  <m:r>
                                    <a:rPr lang="en-US" altLang="ko-KR" b="0" i="1" smtClean="0">
                                      <a:latin typeface="Cambria Math" panose="02040503050406030204" pitchFamily="18" charset="0"/>
                                      <a:cs typeface="Times New Roman" panose="02020603050405020304" pitchFamily="18" charset="0"/>
                                    </a:rPr>
                                    <m:t>𝑡</m:t>
                                  </m:r>
                                </m:sub>
                              </m:sSub>
                            </m:den>
                          </m:f>
                          <m:r>
                            <a:rPr lang="en-US" altLang="ko-KR" b="0" i="1" smtClean="0">
                              <a:latin typeface="Cambria Math" panose="02040503050406030204" pitchFamily="18" charset="0"/>
                              <a:cs typeface="Times New Roman" panose="02020603050405020304" pitchFamily="18" charset="0"/>
                            </a:rPr>
                            <m:t>𝜎</m:t>
                          </m:r>
                        </m:e>
                      </m:d>
                      <m:r>
                        <a:rPr lang="en-US" altLang="ko-KR" b="0" i="1" smtClean="0">
                          <a:latin typeface="Cambria Math" panose="02040503050406030204" pitchFamily="18" charset="0"/>
                          <a:cs typeface="Times New Roman" panose="02020603050405020304" pitchFamily="18" charset="0"/>
                        </a:rPr>
                        <m:t>𝑑</m:t>
                      </m:r>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𝑊</m:t>
                          </m:r>
                        </m:e>
                        <m:sub>
                          <m:r>
                            <a:rPr lang="en-US" altLang="ko-KR" b="0" i="1" smtClean="0">
                              <a:latin typeface="Cambria Math" panose="02040503050406030204" pitchFamily="18" charset="0"/>
                              <a:cs typeface="Times New Roman" panose="02020603050405020304" pitchFamily="18" charset="0"/>
                            </a:rPr>
                            <m:t>𝑡</m:t>
                          </m:r>
                        </m:sub>
                      </m:sSub>
                      <m:r>
                        <a:rPr lang="en-US" altLang="ko-KR" b="0" i="1" smtClean="0">
                          <a:latin typeface="Cambria Math" panose="02040503050406030204" pitchFamily="18" charset="0"/>
                          <a:cs typeface="Times New Roman" panose="02020603050405020304" pitchFamily="18" charset="0"/>
                        </a:rPr>
                        <m:t>.</m:t>
                      </m:r>
                    </m:oMath>
                  </m:oMathPara>
                </a14:m>
                <a:endParaRPr lang="en-US" altLang="ko-KR" dirty="0">
                  <a:latin typeface="Times New Roman" panose="02020603050405020304" pitchFamily="18" charset="0"/>
                  <a:cs typeface="Times New Roman" panose="02020603050405020304" pitchFamily="18" charset="0"/>
                </a:endParaRPr>
              </a:p>
              <a:p>
                <a:pPr algn="just">
                  <a:lnSpc>
                    <a:spcPct val="150000"/>
                  </a:lnSpc>
                </a:pPr>
                <a:r>
                  <a:rPr lang="en-US" altLang="ko-KR" dirty="0">
                    <a:latin typeface="Times New Roman" panose="02020603050405020304" pitchFamily="18" charset="0"/>
                    <a:cs typeface="Times New Roman" panose="02020603050405020304" pitchFamily="18" charset="0"/>
                  </a:rPr>
                  <a:t>Fokker-Planck equation uses Ito’s lemma to get </a:t>
                </a:r>
                <a14:m>
                  <m:oMath xmlns:m="http://schemas.openxmlformats.org/officeDocument/2006/math">
                    <m:r>
                      <a:rPr lang="en-US" altLang="ko-KR" b="0" i="1" smtClean="0">
                        <a:latin typeface="Cambria Math" panose="02040503050406030204" pitchFamily="18" charset="0"/>
                        <a:cs typeface="Times New Roman" panose="02020603050405020304" pitchFamily="18" charset="0"/>
                      </a:rPr>
                      <m:t>𝑃</m:t>
                    </m:r>
                    <m:r>
                      <a:rPr lang="en-US" altLang="ko-KR" b="0" i="0"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 </m:t>
                    </m:r>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𝑥</m:t>
                        </m:r>
                      </m:e>
                      <m:sub>
                        <m:r>
                          <a:rPr lang="en-US" altLang="ko-KR" b="0" i="1" smtClean="0">
                            <a:latin typeface="Cambria Math" panose="02040503050406030204" pitchFamily="18" charset="0"/>
                            <a:cs typeface="Times New Roman" panose="02020603050405020304" pitchFamily="18" charset="0"/>
                          </a:rPr>
                          <m:t>𝑡</m:t>
                        </m:r>
                      </m:sub>
                    </m:sSub>
                    <m:r>
                      <a:rPr lang="en-US" altLang="ko-KR" b="0" i="1" smtClean="0">
                        <a:latin typeface="Cambria Math" panose="02040503050406030204" pitchFamily="18" charset="0"/>
                        <a:cs typeface="Times New Roman" panose="02020603050405020304" pitchFamily="18" charset="0"/>
                      </a:rPr>
                      <m:t>)</m:t>
                    </m:r>
                  </m:oMath>
                </a14:m>
                <a:r>
                  <a:rPr lang="en-US" altLang="ko-KR" dirty="0">
                    <a:latin typeface="Times New Roman" panose="02020603050405020304" pitchFamily="18" charset="0"/>
                    <a:cs typeface="Times New Roman" panose="02020603050405020304" pitchFamily="18" charset="0"/>
                  </a:rPr>
                  <a:t>.</a:t>
                </a:r>
              </a:p>
              <a:p>
                <a:pPr algn="just">
                  <a:lnSpc>
                    <a:spcPct val="150000"/>
                  </a:lnSpc>
                </a:pPr>
                <a14:m>
                  <m:oMathPara xmlns:m="http://schemas.openxmlformats.org/officeDocument/2006/math">
                    <m:oMathParaPr>
                      <m:jc m:val="centerGroup"/>
                    </m:oMathParaPr>
                    <m:oMath xmlns:m="http://schemas.openxmlformats.org/officeDocument/2006/math">
                      <m:f>
                        <m:fPr>
                          <m:ctrlPr>
                            <a:rPr lang="en-US" altLang="ko-KR" b="0" i="1" smtClean="0">
                              <a:latin typeface="Cambria Math" panose="02040503050406030204" pitchFamily="18" charset="0"/>
                              <a:cs typeface="Times New Roman" panose="02020603050405020304" pitchFamily="18" charset="0"/>
                            </a:rPr>
                          </m:ctrlPr>
                        </m:fPr>
                        <m:num>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𝑝</m:t>
                          </m:r>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m:t>
                              </m:r>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𝑥</m:t>
                                  </m:r>
                                </m:e>
                                <m:sub>
                                  <m:r>
                                    <a:rPr lang="en-US" altLang="ko-KR" b="0" i="1" smtClean="0">
                                      <a:latin typeface="Cambria Math" panose="02040503050406030204" pitchFamily="18" charset="0"/>
                                      <a:cs typeface="Times New Roman" panose="02020603050405020304" pitchFamily="18" charset="0"/>
                                    </a:rPr>
                                    <m:t>𝑡</m:t>
                                  </m:r>
                                </m:sub>
                              </m:sSub>
                            </m:e>
                          </m:d>
                        </m:num>
                        <m:den>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𝑡</m:t>
                          </m:r>
                        </m:den>
                      </m:f>
                      <m:r>
                        <a:rPr lang="en-US" altLang="ko-KR" b="0" i="1" smtClean="0">
                          <a:latin typeface="Cambria Math" panose="02040503050406030204" pitchFamily="18" charset="0"/>
                          <a:cs typeface="Times New Roman" panose="02020603050405020304" pitchFamily="18" charset="0"/>
                        </a:rPr>
                        <m:t>=−</m:t>
                      </m:r>
                      <m:f>
                        <m:fPr>
                          <m:ctrlPr>
                            <a:rPr lang="en-US" altLang="ko-KR" b="0" i="1" smtClean="0">
                              <a:latin typeface="Cambria Math" panose="02040503050406030204" pitchFamily="18" charset="0"/>
                              <a:cs typeface="Times New Roman" panose="02020603050405020304" pitchFamily="18" charset="0"/>
                            </a:rPr>
                          </m:ctrlPr>
                        </m:fPr>
                        <m:num>
                          <m:r>
                            <a:rPr lang="en-US" altLang="ko-KR" b="0" i="1" smtClean="0">
                              <a:latin typeface="Cambria Math" panose="02040503050406030204" pitchFamily="18" charset="0"/>
                              <a:cs typeface="Times New Roman" panose="02020603050405020304" pitchFamily="18" charset="0"/>
                            </a:rPr>
                            <m:t>𝜕</m:t>
                          </m:r>
                          <m:d>
                            <m:dPr>
                              <m:begChr m:val="["/>
                              <m:endChr m:val="]"/>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𝑝</m:t>
                              </m:r>
                              <m:r>
                                <a:rPr lang="en-US" altLang="ko-KR" b="0" i="1" smtClean="0">
                                  <a:latin typeface="Cambria Math" panose="02040503050406030204" pitchFamily="18" charset="0"/>
                                  <a:cs typeface="Times New Roman" panose="02020603050405020304" pitchFamily="18" charset="0"/>
                                </a:rPr>
                                <m:t>𝜇</m:t>
                              </m:r>
                            </m:e>
                          </m:d>
                        </m:num>
                        <m:den>
                          <m:r>
                            <a:rPr lang="en-US" altLang="ko-KR" b="0" i="1" smtClean="0">
                              <a:latin typeface="Cambria Math" panose="02040503050406030204" pitchFamily="18" charset="0"/>
                              <a:cs typeface="Times New Roman" panose="02020603050405020304" pitchFamily="18" charset="0"/>
                            </a:rPr>
                            <m:t>𝜕</m:t>
                          </m:r>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𝑥</m:t>
                              </m:r>
                            </m:e>
                            <m:sub>
                              <m:r>
                                <a:rPr lang="en-US" altLang="ko-KR" b="0" i="1" smtClean="0">
                                  <a:latin typeface="Cambria Math" panose="02040503050406030204" pitchFamily="18" charset="0"/>
                                  <a:cs typeface="Times New Roman" panose="02020603050405020304" pitchFamily="18" charset="0"/>
                                </a:rPr>
                                <m:t>𝑡</m:t>
                              </m:r>
                            </m:sub>
                          </m:sSub>
                        </m:den>
                      </m:f>
                      <m:r>
                        <a:rPr lang="en-US" altLang="ko-KR" b="0" i="1" smtClean="0">
                          <a:latin typeface="Cambria Math" panose="02040503050406030204" pitchFamily="18" charset="0"/>
                          <a:cs typeface="Times New Roman" panose="02020603050405020304" pitchFamily="18" charset="0"/>
                        </a:rPr>
                        <m:t>+</m:t>
                      </m:r>
                      <m:f>
                        <m:fPr>
                          <m:ctrlPr>
                            <a:rPr lang="en-US" altLang="ko-KR" b="0" i="1" smtClean="0">
                              <a:latin typeface="Cambria Math" panose="02040503050406030204" pitchFamily="18" charset="0"/>
                              <a:cs typeface="Times New Roman" panose="02020603050405020304" pitchFamily="18" charset="0"/>
                            </a:rPr>
                          </m:ctrlPr>
                        </m:fPr>
                        <m:num>
                          <m:r>
                            <a:rPr lang="en-US" altLang="ko-KR" b="0" i="1" smtClean="0">
                              <a:latin typeface="Cambria Math" panose="02040503050406030204" pitchFamily="18" charset="0"/>
                              <a:cs typeface="Times New Roman" panose="02020603050405020304" pitchFamily="18" charset="0"/>
                            </a:rPr>
                            <m:t>1</m:t>
                          </m:r>
                        </m:num>
                        <m:den>
                          <m:r>
                            <a:rPr lang="en-US" altLang="ko-KR" b="0" i="1" smtClean="0">
                              <a:latin typeface="Cambria Math" panose="02040503050406030204" pitchFamily="18" charset="0"/>
                              <a:cs typeface="Times New Roman" panose="02020603050405020304" pitchFamily="18" charset="0"/>
                            </a:rPr>
                            <m:t>2</m:t>
                          </m:r>
                        </m:den>
                      </m:f>
                      <m:f>
                        <m:fPr>
                          <m:ctrlPr>
                            <a:rPr lang="en-US" altLang="ko-KR" b="0" i="1" smtClean="0">
                              <a:latin typeface="Cambria Math" panose="02040503050406030204" pitchFamily="18" charset="0"/>
                              <a:cs typeface="Times New Roman" panose="02020603050405020304" pitchFamily="18" charset="0"/>
                            </a:rPr>
                          </m:ctrlPr>
                        </m:fPr>
                        <m:num>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m:t>
                              </m:r>
                            </m:e>
                            <m:sup>
                              <m:r>
                                <a:rPr lang="en-US" altLang="ko-KR" b="0" i="1" smtClean="0">
                                  <a:latin typeface="Cambria Math" panose="02040503050406030204" pitchFamily="18" charset="0"/>
                                  <a:cs typeface="Times New Roman" panose="02020603050405020304" pitchFamily="18" charset="0"/>
                                </a:rPr>
                                <m:t>2</m:t>
                              </m:r>
                            </m:sup>
                          </m:sSup>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𝑝</m:t>
                          </m:r>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𝜎</m:t>
                              </m:r>
                            </m:e>
                            <m:sup>
                              <m:r>
                                <a:rPr lang="en-US" altLang="ko-KR" b="0" i="1" smtClean="0">
                                  <a:latin typeface="Cambria Math" panose="02040503050406030204" pitchFamily="18" charset="0"/>
                                  <a:cs typeface="Times New Roman" panose="02020603050405020304" pitchFamily="18" charset="0"/>
                                </a:rPr>
                                <m:t>2</m:t>
                              </m:r>
                            </m:sup>
                          </m:sSup>
                          <m:r>
                            <a:rPr lang="en-US" altLang="ko-KR" b="0" i="1" smtClean="0">
                              <a:latin typeface="Cambria Math" panose="02040503050406030204" pitchFamily="18" charset="0"/>
                              <a:cs typeface="Times New Roman" panose="02020603050405020304" pitchFamily="18" charset="0"/>
                            </a:rPr>
                            <m:t>]</m:t>
                          </m:r>
                        </m:num>
                        <m:den>
                          <m:r>
                            <a:rPr lang="en-US" altLang="ko-KR" b="0" i="1" smtClean="0">
                              <a:latin typeface="Cambria Math" panose="02040503050406030204" pitchFamily="18" charset="0"/>
                              <a:cs typeface="Times New Roman" panose="02020603050405020304" pitchFamily="18" charset="0"/>
                            </a:rPr>
                            <m:t>𝜕</m:t>
                          </m:r>
                          <m:sSubSup>
                            <m:sSubSupPr>
                              <m:ctrlPr>
                                <a:rPr lang="en-US" altLang="ko-KR" b="0" i="1" smtClean="0">
                                  <a:latin typeface="Cambria Math" panose="02040503050406030204" pitchFamily="18" charset="0"/>
                                  <a:cs typeface="Times New Roman" panose="02020603050405020304" pitchFamily="18" charset="0"/>
                                </a:rPr>
                              </m:ctrlPr>
                            </m:sSubSupPr>
                            <m:e>
                              <m:r>
                                <a:rPr lang="en-US" altLang="ko-KR" b="0" i="1" smtClean="0">
                                  <a:latin typeface="Cambria Math" panose="02040503050406030204" pitchFamily="18" charset="0"/>
                                  <a:cs typeface="Times New Roman" panose="02020603050405020304" pitchFamily="18" charset="0"/>
                                </a:rPr>
                                <m:t>𝑥</m:t>
                              </m:r>
                            </m:e>
                            <m:sub>
                              <m:r>
                                <a:rPr lang="en-US" altLang="ko-KR" b="0" i="1" smtClean="0">
                                  <a:latin typeface="Cambria Math" panose="02040503050406030204" pitchFamily="18" charset="0"/>
                                  <a:cs typeface="Times New Roman" panose="02020603050405020304" pitchFamily="18" charset="0"/>
                                </a:rPr>
                                <m:t>𝑡</m:t>
                              </m:r>
                            </m:sub>
                            <m:sup>
                              <m:r>
                                <a:rPr lang="en-US" altLang="ko-KR" b="0" i="1" smtClean="0">
                                  <a:latin typeface="Cambria Math" panose="02040503050406030204" pitchFamily="18" charset="0"/>
                                  <a:cs typeface="Times New Roman" panose="02020603050405020304" pitchFamily="18" charset="0"/>
                                </a:rPr>
                                <m:t>2</m:t>
                              </m:r>
                            </m:sup>
                          </m:sSubSup>
                        </m:den>
                      </m:f>
                    </m:oMath>
                  </m:oMathPara>
                </a14:m>
                <a:endParaRPr lang="en-US" altLang="ko-KR"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7615E86E-E727-6190-C04D-7C7F4FADFBD2}"/>
                  </a:ext>
                </a:extLst>
              </p:cNvPr>
              <p:cNvSpPr txBox="1">
                <a:spLocks noRot="1" noChangeAspect="1" noMove="1" noResize="1" noEditPoints="1" noAdjustHandles="1" noChangeArrowheads="1" noChangeShapeType="1" noTextEdit="1"/>
              </p:cNvSpPr>
              <p:nvPr/>
            </p:nvSpPr>
            <p:spPr>
              <a:xfrm>
                <a:off x="1865047" y="1071309"/>
                <a:ext cx="6544338" cy="4460580"/>
              </a:xfrm>
              <a:prstGeom prst="rect">
                <a:avLst/>
              </a:prstGeom>
              <a:blipFill>
                <a:blip r:embed="rId3"/>
                <a:stretch>
                  <a:fillRect l="-839" r="-280"/>
                </a:stretch>
              </a:blipFill>
            </p:spPr>
            <p:txBody>
              <a:bodyPr/>
              <a:lstStyle/>
              <a:p>
                <a:r>
                  <a:rPr lang="ko-KR" altLang="en-US">
                    <a:noFill/>
                  </a:rPr>
                  <a:t> </a:t>
                </a:r>
              </a:p>
            </p:txBody>
          </p:sp>
        </mc:Fallback>
      </mc:AlternateContent>
      <p:sp>
        <p:nvSpPr>
          <p:cNvPr id="3" name="바닥글 개체 틀 1">
            <a:extLst>
              <a:ext uri="{FF2B5EF4-FFF2-40B4-BE49-F238E27FC236}">
                <a16:creationId xmlns:a16="http://schemas.microsoft.com/office/drawing/2014/main" id="{251E9C71-24E3-F986-2F61-129875354C54}"/>
              </a:ext>
            </a:extLst>
          </p:cNvPr>
          <p:cNvSpPr>
            <a:spLocks noGrp="1"/>
          </p:cNvSpPr>
          <p:nvPr>
            <p:ph type="ftr" sz="quarter" idx="11"/>
          </p:nvPr>
        </p:nvSpPr>
        <p:spPr>
          <a:xfrm>
            <a:off x="272480" y="5949281"/>
            <a:ext cx="9361040" cy="677688"/>
          </a:xfrm>
        </p:spPr>
        <p:txBody>
          <a:bodyPr/>
          <a:lstStyle/>
          <a:p>
            <a:r>
              <a:rPr lang="en-US" altLang="ko-KR" dirty="0">
                <a:latin typeface="Times New Roman" panose="02020603050405020304" pitchFamily="18" charset="0"/>
                <a:cs typeface="Times New Roman" panose="02020603050405020304" pitchFamily="18" charset="0"/>
                <a:hlinkClick r:id="rId4"/>
              </a:rPr>
              <a:t>Ito's lemma : </a:t>
            </a:r>
            <a:r>
              <a:rPr lang="ko-KR" altLang="en-US" dirty="0">
                <a:latin typeface="Times New Roman" panose="02020603050405020304" pitchFamily="18" charset="0"/>
                <a:cs typeface="Times New Roman" panose="02020603050405020304" pitchFamily="18" charset="0"/>
                <a:hlinkClick r:id="rId4"/>
              </a:rPr>
              <a:t>네이버 블로그 </a:t>
            </a:r>
            <a:r>
              <a:rPr lang="en-US" altLang="ko-KR" dirty="0">
                <a:latin typeface="Times New Roman" panose="02020603050405020304" pitchFamily="18" charset="0"/>
                <a:cs typeface="Times New Roman" panose="02020603050405020304" pitchFamily="18" charset="0"/>
                <a:hlinkClick r:id="rId4"/>
              </a:rPr>
              <a:t>(naver.com)</a:t>
            </a:r>
            <a:endParaRPr lang="en-US" altLang="ko-KR" dirty="0">
              <a:latin typeface="Times New Roman" panose="02020603050405020304" pitchFamily="18" charset="0"/>
              <a:cs typeface="Times New Roman" panose="02020603050405020304" pitchFamily="18" charset="0"/>
            </a:endParaRPr>
          </a:p>
          <a:p>
            <a:r>
              <a:rPr lang="ko-KR" altLang="en-US" dirty="0">
                <a:latin typeface="Times New Roman" panose="02020603050405020304" pitchFamily="18" charset="0"/>
                <a:cs typeface="Times New Roman" panose="02020603050405020304" pitchFamily="18" charset="0"/>
                <a:hlinkClick r:id="rId5"/>
              </a:rPr>
              <a:t>무작위 걸음</a:t>
            </a:r>
            <a:r>
              <a:rPr lang="en-US" altLang="ko-KR" dirty="0">
                <a:latin typeface="Times New Roman" panose="02020603050405020304" pitchFamily="18" charset="0"/>
                <a:cs typeface="Times New Roman" panose="02020603050405020304" pitchFamily="18" charset="0"/>
                <a:hlinkClick r:id="rId5"/>
              </a:rPr>
              <a:t>(</a:t>
            </a:r>
            <a:r>
              <a:rPr lang="ko-KR" altLang="en-US" dirty="0">
                <a:latin typeface="Times New Roman" panose="02020603050405020304" pitchFamily="18" charset="0"/>
                <a:cs typeface="Times New Roman" panose="02020603050405020304" pitchFamily="18" charset="0"/>
                <a:hlinkClick r:id="rId5"/>
              </a:rPr>
              <a:t>랜덤 워크 </a:t>
            </a:r>
            <a:r>
              <a:rPr lang="en-US" altLang="ko-KR" dirty="0">
                <a:latin typeface="Times New Roman" panose="02020603050405020304" pitchFamily="18" charset="0"/>
                <a:cs typeface="Times New Roman" panose="02020603050405020304" pitchFamily="18" charset="0"/>
                <a:hlinkClick r:id="rId5"/>
              </a:rPr>
              <a:t>random walk) 104 … : (tistory.com)</a:t>
            </a:r>
            <a:endParaRPr lang="en-US" altLang="ko-KR" dirty="0">
              <a:latin typeface="Times New Roman" panose="02020603050405020304" pitchFamily="18" charset="0"/>
              <a:cs typeface="Times New Roman" panose="02020603050405020304" pitchFamily="18" charset="0"/>
            </a:endParaRPr>
          </a:p>
          <a:p>
            <a:r>
              <a:rPr lang="ko-KR" altLang="en-US" dirty="0">
                <a:latin typeface="Times New Roman" panose="02020603050405020304" pitchFamily="18" charset="0"/>
                <a:cs typeface="Times New Roman" panose="02020603050405020304" pitchFamily="18" charset="0"/>
                <a:hlinkClick r:id="rId6"/>
              </a:rPr>
              <a:t>확률미분방정식 </a:t>
            </a:r>
            <a:r>
              <a:rPr lang="en-US" altLang="ko-KR" dirty="0">
                <a:latin typeface="Times New Roman" panose="02020603050405020304" pitchFamily="18" charset="0"/>
                <a:cs typeface="Times New Roman" panose="02020603050405020304" pitchFamily="18" charset="0"/>
                <a:hlinkClick r:id="rId6"/>
              </a:rPr>
              <a:t>(freshrimpsushi.github.io)</a:t>
            </a: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5232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Theoretical Bounds</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7615E86E-E727-6190-C04D-7C7F4FADFBD2}"/>
              </a:ext>
            </a:extLst>
          </p:cNvPr>
          <p:cNvSpPr txBox="1"/>
          <p:nvPr/>
        </p:nvSpPr>
        <p:spPr>
          <a:xfrm>
            <a:off x="456695" y="2368966"/>
            <a:ext cx="8992609" cy="2120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Diffusion models have three foundation theories:</a:t>
            </a:r>
          </a:p>
          <a:p>
            <a:pPr algn="ctr">
              <a:lnSpc>
                <a:spcPct val="150000"/>
              </a:lnSpc>
            </a:pPr>
            <a:endParaRPr lang="en-US" altLang="ko-KR" dirty="0">
              <a:latin typeface="Times New Roman" panose="02020603050405020304" pitchFamily="18" charset="0"/>
              <a:ea typeface="맑은 고딕"/>
              <a:cs typeface="Times New Roman" panose="02020603050405020304" pitchFamily="18" charset="0"/>
            </a:endParaRPr>
          </a:p>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Annealed importance sampling (AIS) (Neal, 2001)</a:t>
            </a:r>
          </a:p>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Fokker-Planck Equation</a:t>
            </a:r>
          </a:p>
          <a:p>
            <a:pPr algn="ctr">
              <a:lnSpc>
                <a:spcPct val="150000"/>
              </a:lnSpc>
            </a:pPr>
            <a:r>
              <a:rPr lang="en-US" altLang="ko-KR" b="1" dirty="0">
                <a:latin typeface="Times New Roman" panose="02020603050405020304" pitchFamily="18" charset="0"/>
                <a:ea typeface="맑은 고딕"/>
                <a:cs typeface="Times New Roman" panose="02020603050405020304" pitchFamily="18" charset="0"/>
              </a:rPr>
              <a:t>Kolmogorov forward and backward equation</a:t>
            </a:r>
          </a:p>
        </p:txBody>
      </p:sp>
    </p:spTree>
    <p:extLst>
      <p:ext uri="{BB962C8B-B14F-4D97-AF65-F5344CB8AC3E}">
        <p14:creationId xmlns:p14="http://schemas.microsoft.com/office/powerpoint/2010/main" val="3684690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7340" y="620689"/>
            <a:ext cx="1594732" cy="323165"/>
          </a:xfrm>
          <a:prstGeom prst="rect">
            <a:avLst/>
          </a:prstGeom>
          <a:noFill/>
        </p:spPr>
        <p:txBody>
          <a:bodyPr wrap="none" rtlCol="0">
            <a:spAutoFit/>
          </a:bodyPr>
          <a:lstStyle/>
          <a:p>
            <a:r>
              <a:rPr lang="en-US" altLang="ko-KR" sz="1500" dirty="0">
                <a:solidFill>
                  <a:srgbClr val="004094"/>
                </a:solidFill>
                <a:latin typeface="Times New Roman" panose="02020603050405020304" pitchFamily="18" charset="0"/>
                <a:ea typeface="Noto Sans CJK KR Medium" pitchFamily="34" charset="-127"/>
                <a:cs typeface="Times New Roman" panose="02020603050405020304" pitchFamily="18" charset="0"/>
              </a:rPr>
              <a:t>Table of Contents </a:t>
            </a:r>
          </a:p>
        </p:txBody>
      </p:sp>
      <p:sp>
        <p:nvSpPr>
          <p:cNvPr id="29" name="TextBox 28"/>
          <p:cNvSpPr txBox="1"/>
          <p:nvPr/>
        </p:nvSpPr>
        <p:spPr>
          <a:xfrm>
            <a:off x="3071863" y="450207"/>
            <a:ext cx="5564087" cy="2791983"/>
          </a:xfrm>
          <a:prstGeom prst="rect">
            <a:avLst/>
          </a:prstGeom>
          <a:noFill/>
        </p:spPr>
        <p:txBody>
          <a:bodyPr wrap="none" lIns="91440" tIns="45720" rIns="91440" bIns="45720" rtlCol="0" anchor="t">
            <a:spAutoFit/>
          </a:bodyPr>
          <a:lstStyle/>
          <a:p>
            <a:pPr>
              <a:lnSpc>
                <a:spcPct val="200000"/>
              </a:lnSpc>
            </a:pPr>
            <a:r>
              <a:rPr lang="en-US" altLang="ko-KR" sz="1500" dirty="0">
                <a:latin typeface="Times New Roman" panose="02020603050405020304" pitchFamily="18" charset="0"/>
                <a:ea typeface="Noto Sans CJK KR Medium"/>
                <a:cs typeface="Times New Roman" panose="02020603050405020304" pitchFamily="18" charset="0"/>
              </a:rPr>
              <a:t>Preliminary</a:t>
            </a:r>
          </a:p>
          <a:p>
            <a:pPr>
              <a:lnSpc>
                <a:spcPct val="200000"/>
              </a:lnSpc>
            </a:pPr>
            <a:r>
              <a:rPr lang="en-US" altLang="ko-KR" sz="1500" dirty="0">
                <a:latin typeface="Times New Roman" panose="02020603050405020304" pitchFamily="18" charset="0"/>
                <a:ea typeface="Noto Sans CJK KR Medium"/>
                <a:cs typeface="Times New Roman" panose="02020603050405020304" pitchFamily="18" charset="0"/>
              </a:rPr>
              <a:t>	Annealed Importance Sampling</a:t>
            </a:r>
          </a:p>
          <a:p>
            <a:pPr>
              <a:lnSpc>
                <a:spcPct val="200000"/>
              </a:lnSpc>
            </a:pPr>
            <a:r>
              <a:rPr lang="en-US" altLang="ko-KR" sz="1500" dirty="0">
                <a:latin typeface="Times New Roman" panose="02020603050405020304" pitchFamily="18" charset="0"/>
                <a:ea typeface="Noto Sans CJK KR Medium"/>
                <a:cs typeface="Times New Roman" panose="02020603050405020304" pitchFamily="18" charset="0"/>
              </a:rPr>
              <a:t>	Fokker-Planck Equation</a:t>
            </a:r>
          </a:p>
          <a:p>
            <a:pPr>
              <a:lnSpc>
                <a:spcPct val="200000"/>
              </a:lnSpc>
            </a:pPr>
            <a:r>
              <a:rPr lang="en-US" altLang="ko-KR" sz="1500" dirty="0">
                <a:latin typeface="Times New Roman" panose="02020603050405020304" pitchFamily="18" charset="0"/>
                <a:ea typeface="Noto Sans CJK KR Medium"/>
                <a:cs typeface="Times New Roman" panose="02020603050405020304" pitchFamily="18" charset="0"/>
              </a:rPr>
              <a:t>	Kolmogorov Forward and Backward Equation</a:t>
            </a:r>
          </a:p>
          <a:p>
            <a:pPr>
              <a:lnSpc>
                <a:spcPct val="200000"/>
              </a:lnSpc>
            </a:pPr>
            <a:r>
              <a:rPr lang="en-US" altLang="ko-KR" sz="1500" dirty="0">
                <a:latin typeface="Times New Roman" panose="02020603050405020304" pitchFamily="18" charset="0"/>
                <a:ea typeface="Noto Sans CJK KR Medium"/>
                <a:cs typeface="Times New Roman" panose="02020603050405020304" pitchFamily="18" charset="0"/>
              </a:rPr>
              <a:t>Deep Unsupervised Learning using Nonequilibrium Thermodynamics</a:t>
            </a:r>
          </a:p>
          <a:p>
            <a:pPr>
              <a:lnSpc>
                <a:spcPct val="200000"/>
              </a:lnSpc>
            </a:pPr>
            <a:r>
              <a:rPr lang="en-US" altLang="ko-KR" sz="1500" dirty="0">
                <a:latin typeface="Times New Roman" panose="02020603050405020304" pitchFamily="18" charset="0"/>
                <a:ea typeface="Noto Sans CJK KR Medium"/>
                <a:cs typeface="Times New Roman" panose="02020603050405020304" pitchFamily="18" charset="0"/>
              </a:rPr>
              <a:t>Denoising Diffusion Probabilistic Models</a:t>
            </a:r>
          </a:p>
        </p:txBody>
      </p:sp>
      <p:sp>
        <p:nvSpPr>
          <p:cNvPr id="2" name="자유형 1"/>
          <p:cNvSpPr/>
          <p:nvPr/>
        </p:nvSpPr>
        <p:spPr>
          <a:xfrm>
            <a:off x="0" y="0"/>
            <a:ext cx="371959" cy="3797085"/>
          </a:xfrm>
          <a:custGeom>
            <a:avLst/>
            <a:gdLst>
              <a:gd name="connsiteX0" fmla="*/ 364210 w 371959"/>
              <a:gd name="connsiteY0" fmla="*/ 0 h 3797085"/>
              <a:gd name="connsiteX1" fmla="*/ 0 w 371959"/>
              <a:gd name="connsiteY1" fmla="*/ 0 h 3797085"/>
              <a:gd name="connsiteX2" fmla="*/ 0 w 371959"/>
              <a:gd name="connsiteY2" fmla="*/ 3797085 h 3797085"/>
              <a:gd name="connsiteX3" fmla="*/ 371959 w 371959"/>
              <a:gd name="connsiteY3" fmla="*/ 3719593 h 3797085"/>
              <a:gd name="connsiteX4" fmla="*/ 364210 w 371959"/>
              <a:gd name="connsiteY4" fmla="*/ 0 h 3797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59" h="3797085">
                <a:moveTo>
                  <a:pt x="364210" y="0"/>
                </a:moveTo>
                <a:lnTo>
                  <a:pt x="0" y="0"/>
                </a:lnTo>
                <a:lnTo>
                  <a:pt x="0" y="3797085"/>
                </a:lnTo>
                <a:lnTo>
                  <a:pt x="371959" y="3719593"/>
                </a:lnTo>
                <a:lnTo>
                  <a:pt x="364210"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9751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Kolmogorov Forward and Backward Equation</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615E86E-E727-6190-C04D-7C7F4FADFBD2}"/>
                  </a:ext>
                </a:extLst>
              </p:cNvPr>
              <p:cNvSpPr txBox="1"/>
              <p:nvPr/>
            </p:nvSpPr>
            <p:spPr>
              <a:xfrm>
                <a:off x="1000952" y="1562078"/>
                <a:ext cx="8272528" cy="37338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altLang="ko-KR" dirty="0">
                    <a:latin typeface="Times New Roman" panose="02020603050405020304" pitchFamily="18" charset="0"/>
                    <a:cs typeface="Times New Roman" panose="02020603050405020304" pitchFamily="18" charset="0"/>
                  </a:rPr>
                  <a:t>For stochastic matrix </a:t>
                </a:r>
                <a14:m>
                  <m:oMath xmlns:m="http://schemas.openxmlformats.org/officeDocument/2006/math">
                    <m:r>
                      <a:rPr lang="en-US" altLang="ko-KR" b="0" i="1" smtClean="0">
                        <a:latin typeface="Cambria Math" panose="02040503050406030204" pitchFamily="18" charset="0"/>
                        <a:cs typeface="Times New Roman" panose="02020603050405020304" pitchFamily="18" charset="0"/>
                      </a:rPr>
                      <m:t>𝑃</m:t>
                    </m:r>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m:t>
                    </m:r>
                  </m:oMath>
                </a14:m>
                <a:r>
                  <a:rPr lang="en-US" altLang="ko-KR" dirty="0">
                    <a:latin typeface="Times New Roman" panose="02020603050405020304" pitchFamily="18" charset="0"/>
                    <a:cs typeface="Times New Roman" panose="02020603050405020304" pitchFamily="18" charset="0"/>
                  </a:rPr>
                  <a:t> and infinitesimal generator matrix </a:t>
                </a:r>
                <a14:m>
                  <m:oMath xmlns:m="http://schemas.openxmlformats.org/officeDocument/2006/math">
                    <m:r>
                      <a:rPr lang="en-US" altLang="ko-KR" b="0" i="1" smtClean="0">
                        <a:latin typeface="Cambria Math" panose="02040503050406030204" pitchFamily="18" charset="0"/>
                        <a:cs typeface="Times New Roman" panose="02020603050405020304" pitchFamily="18" charset="0"/>
                      </a:rPr>
                      <m:t>𝑄</m:t>
                    </m:r>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𝑃</m:t>
                    </m:r>
                    <m:r>
                      <a:rPr lang="en-US" altLang="ko-KR" b="0" i="1" smtClean="0">
                        <a:latin typeface="Cambria Math" panose="02040503050406030204" pitchFamily="18" charset="0"/>
                        <a:cs typeface="Times New Roman" panose="02020603050405020304" pitchFamily="18" charset="0"/>
                      </a:rPr>
                      <m:t>′(0)</m:t>
                    </m:r>
                  </m:oMath>
                </a14:m>
                <a:r>
                  <a:rPr lang="en-US" altLang="ko-KR" dirty="0">
                    <a:latin typeface="Times New Roman" panose="02020603050405020304" pitchFamily="18" charset="0"/>
                    <a:cs typeface="Times New Roman" panose="02020603050405020304" pitchFamily="18" charset="0"/>
                  </a:rPr>
                  <a:t>,</a:t>
                </a:r>
              </a:p>
              <a:p>
                <a:pPr algn="just">
                  <a:lnSpc>
                    <a:spcPct val="150000"/>
                  </a:lnSpc>
                </a:pPr>
                <a14:m>
                  <m:oMathPara xmlns:m="http://schemas.openxmlformats.org/officeDocument/2006/math">
                    <m:oMathParaPr>
                      <m:jc m:val="centerGroup"/>
                    </m:oMathParaPr>
                    <m:oMath xmlns:m="http://schemas.openxmlformats.org/officeDocument/2006/math">
                      <m:f>
                        <m:fPr>
                          <m:ctrlPr>
                            <a:rPr lang="en-US" altLang="ko-KR" b="0" i="1" smtClean="0">
                              <a:latin typeface="Cambria Math" panose="02040503050406030204" pitchFamily="18" charset="0"/>
                              <a:cs typeface="Times New Roman" panose="02020603050405020304" pitchFamily="18" charset="0"/>
                            </a:rPr>
                          </m:ctrlPr>
                        </m:fPr>
                        <m:num>
                          <m:r>
                            <a:rPr lang="en-US" altLang="ko-KR" b="0" i="1" smtClean="0">
                              <a:latin typeface="Cambria Math" panose="02040503050406030204" pitchFamily="18" charset="0"/>
                              <a:cs typeface="Times New Roman" panose="02020603050405020304" pitchFamily="18" charset="0"/>
                            </a:rPr>
                            <m:t>𝑑𝑃</m:t>
                          </m:r>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m:t>
                          </m:r>
                        </m:num>
                        <m:den>
                          <m:r>
                            <a:rPr lang="en-US" altLang="ko-KR" b="0" i="1" smtClean="0">
                              <a:latin typeface="Cambria Math" panose="02040503050406030204" pitchFamily="18" charset="0"/>
                              <a:cs typeface="Times New Roman" panose="02020603050405020304" pitchFamily="18" charset="0"/>
                            </a:rPr>
                            <m:t>𝑑𝑡</m:t>
                          </m:r>
                        </m:den>
                      </m:f>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𝑄𝑃</m:t>
                      </m:r>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𝑡</m:t>
                          </m:r>
                        </m:e>
                      </m:d>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𝑃</m:t>
                      </m:r>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𝑡</m:t>
                          </m:r>
                        </m:e>
                      </m:d>
                      <m:r>
                        <a:rPr lang="en-US" altLang="ko-KR" b="0" i="1" smtClean="0">
                          <a:latin typeface="Cambria Math" panose="02040503050406030204" pitchFamily="18" charset="0"/>
                          <a:cs typeface="Times New Roman" panose="02020603050405020304" pitchFamily="18" charset="0"/>
                        </a:rPr>
                        <m:t>𝑄</m:t>
                      </m:r>
                      <m:r>
                        <a:rPr lang="en-US" altLang="ko-KR" b="0" i="1" smtClean="0">
                          <a:latin typeface="Cambria Math" panose="02040503050406030204" pitchFamily="18" charset="0"/>
                          <a:cs typeface="Times New Roman" panose="02020603050405020304" pitchFamily="18" charset="0"/>
                        </a:rPr>
                        <m:t>.</m:t>
                      </m:r>
                    </m:oMath>
                  </m:oMathPara>
                </a14:m>
                <a:endParaRPr lang="en-US" altLang="ko-KR" dirty="0">
                  <a:latin typeface="Times New Roman" panose="02020603050405020304" pitchFamily="18" charset="0"/>
                  <a:cs typeface="Times New Roman" panose="02020603050405020304" pitchFamily="18" charset="0"/>
                </a:endParaRPr>
              </a:p>
              <a:p>
                <a:pPr algn="just">
                  <a:lnSpc>
                    <a:spcPct val="150000"/>
                  </a:lnSpc>
                </a:pPr>
                <a14:m>
                  <m:oMath xmlns:m="http://schemas.openxmlformats.org/officeDocument/2006/math">
                    <m:f>
                      <m:fPr>
                        <m:ctrlPr>
                          <a:rPr lang="en-US" altLang="ko-KR" b="0" i="1" smtClean="0">
                            <a:latin typeface="Cambria Math" panose="02040503050406030204" pitchFamily="18" charset="0"/>
                            <a:cs typeface="Times New Roman" panose="02020603050405020304" pitchFamily="18" charset="0"/>
                          </a:rPr>
                        </m:ctrlPr>
                      </m:fPr>
                      <m:num>
                        <m:r>
                          <a:rPr lang="en-US" altLang="ko-KR" b="0" i="1" smtClean="0">
                            <a:latin typeface="Cambria Math" panose="02040503050406030204" pitchFamily="18" charset="0"/>
                            <a:cs typeface="Times New Roman" panose="02020603050405020304" pitchFamily="18" charset="0"/>
                          </a:rPr>
                          <m:t>𝑑𝑃</m:t>
                        </m:r>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𝑡</m:t>
                            </m:r>
                          </m:e>
                        </m:d>
                      </m:num>
                      <m:den>
                        <m:r>
                          <a:rPr lang="en-US" altLang="ko-KR" b="0" i="1" smtClean="0">
                            <a:latin typeface="Cambria Math" panose="02040503050406030204" pitchFamily="18" charset="0"/>
                            <a:cs typeface="Times New Roman" panose="02020603050405020304" pitchFamily="18" charset="0"/>
                          </a:rPr>
                          <m:t>𝑑𝑡</m:t>
                        </m:r>
                      </m:den>
                    </m:f>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𝑃</m:t>
                    </m:r>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𝑡</m:t>
                        </m:r>
                      </m:e>
                    </m:d>
                    <m:r>
                      <a:rPr lang="en-US" altLang="ko-KR" b="0" i="1" smtClean="0">
                        <a:latin typeface="Cambria Math" panose="02040503050406030204" pitchFamily="18" charset="0"/>
                        <a:cs typeface="Times New Roman" panose="02020603050405020304" pitchFamily="18" charset="0"/>
                      </a:rPr>
                      <m:t>𝑄</m:t>
                    </m:r>
                  </m:oMath>
                </a14:m>
                <a:r>
                  <a:rPr lang="en-US" altLang="ko-KR" dirty="0">
                    <a:latin typeface="Times New Roman" panose="02020603050405020304" pitchFamily="18" charset="0"/>
                    <a:cs typeface="Times New Roman" panose="02020603050405020304" pitchFamily="18" charset="0"/>
                  </a:rPr>
                  <a:t> is called backward Kolmogorov equation.</a:t>
                </a:r>
              </a:p>
              <a:p>
                <a:pPr algn="just">
                  <a:lnSpc>
                    <a:spcPct val="150000"/>
                  </a:lnSpc>
                </a:pPr>
                <a14:m>
                  <m:oMath xmlns:m="http://schemas.openxmlformats.org/officeDocument/2006/math">
                    <m:f>
                      <m:fPr>
                        <m:ctrlPr>
                          <a:rPr lang="en-US" altLang="ko-KR" b="0" i="1" smtClean="0">
                            <a:latin typeface="Cambria Math" panose="02040503050406030204" pitchFamily="18" charset="0"/>
                            <a:cs typeface="Times New Roman" panose="02020603050405020304" pitchFamily="18" charset="0"/>
                          </a:rPr>
                        </m:ctrlPr>
                      </m:fPr>
                      <m:num>
                        <m:r>
                          <a:rPr lang="en-US" altLang="ko-KR" b="0" i="1" smtClean="0">
                            <a:latin typeface="Cambria Math" panose="02040503050406030204" pitchFamily="18" charset="0"/>
                            <a:cs typeface="Times New Roman" panose="02020603050405020304" pitchFamily="18" charset="0"/>
                          </a:rPr>
                          <m:t>𝑑𝑃</m:t>
                        </m:r>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𝑡</m:t>
                            </m:r>
                          </m:e>
                        </m:d>
                      </m:num>
                      <m:den>
                        <m:r>
                          <a:rPr lang="en-US" altLang="ko-KR" b="0" i="1" smtClean="0">
                            <a:latin typeface="Cambria Math" panose="02040503050406030204" pitchFamily="18" charset="0"/>
                            <a:cs typeface="Times New Roman" panose="02020603050405020304" pitchFamily="18" charset="0"/>
                          </a:rPr>
                          <m:t>𝑑𝑡</m:t>
                        </m:r>
                      </m:den>
                    </m:f>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𝑄𝑃</m:t>
                    </m:r>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m:t>
                    </m:r>
                  </m:oMath>
                </a14:m>
                <a:r>
                  <a:rPr lang="en-US" altLang="ko-KR" dirty="0">
                    <a:latin typeface="Times New Roman" panose="02020603050405020304" pitchFamily="18" charset="0"/>
                    <a:cs typeface="Times New Roman" panose="02020603050405020304" pitchFamily="18" charset="0"/>
                  </a:rPr>
                  <a:t> is called forward Kolmogorov equation.</a:t>
                </a:r>
              </a:p>
              <a:p>
                <a:pPr algn="just">
                  <a:lnSpc>
                    <a:spcPct val="150000"/>
                  </a:lnSpc>
                </a:pPr>
                <a:endParaRPr lang="en-US" altLang="ko-KR" dirty="0">
                  <a:latin typeface="Times New Roman" panose="02020603050405020304" pitchFamily="18" charset="0"/>
                  <a:cs typeface="Times New Roman" panose="02020603050405020304" pitchFamily="18" charset="0"/>
                </a:endParaRPr>
              </a:p>
              <a:p>
                <a:pPr algn="just">
                  <a:lnSpc>
                    <a:spcPct val="150000"/>
                  </a:lnSpc>
                </a:pPr>
                <a:r>
                  <a:rPr lang="en-US" altLang="ko-KR" dirty="0">
                    <a:latin typeface="Times New Roman" panose="02020603050405020304" pitchFamily="18" charset="0"/>
                    <a:cs typeface="Times New Roman" panose="02020603050405020304" pitchFamily="18" charset="0"/>
                  </a:rPr>
                  <a:t>This means that for infinitesimal t, reverse Markov process can be described in same functional form.</a:t>
                </a:r>
              </a:p>
            </p:txBody>
          </p:sp>
        </mc:Choice>
        <mc:Fallback xmlns="">
          <p:sp>
            <p:nvSpPr>
              <p:cNvPr id="5" name="TextBox 4">
                <a:extLst>
                  <a:ext uri="{FF2B5EF4-FFF2-40B4-BE49-F238E27FC236}">
                    <a16:creationId xmlns:a16="http://schemas.microsoft.com/office/drawing/2014/main" id="{7615E86E-E727-6190-C04D-7C7F4FADFBD2}"/>
                  </a:ext>
                </a:extLst>
              </p:cNvPr>
              <p:cNvSpPr txBox="1">
                <a:spLocks noRot="1" noChangeAspect="1" noMove="1" noResize="1" noEditPoints="1" noAdjustHandles="1" noChangeArrowheads="1" noChangeShapeType="1" noTextEdit="1"/>
              </p:cNvSpPr>
              <p:nvPr/>
            </p:nvSpPr>
            <p:spPr>
              <a:xfrm>
                <a:off x="1000952" y="1562078"/>
                <a:ext cx="8272528" cy="3733843"/>
              </a:xfrm>
              <a:prstGeom prst="rect">
                <a:avLst/>
              </a:prstGeom>
              <a:blipFill>
                <a:blip r:embed="rId3"/>
                <a:stretch>
                  <a:fillRect l="-590" r="-663" b="-1631"/>
                </a:stretch>
              </a:blipFill>
            </p:spPr>
            <p:txBody>
              <a:bodyPr/>
              <a:lstStyle/>
              <a:p>
                <a:r>
                  <a:rPr lang="ko-KR" altLang="en-US">
                    <a:noFill/>
                  </a:rPr>
                  <a:t> </a:t>
                </a:r>
              </a:p>
            </p:txBody>
          </p:sp>
        </mc:Fallback>
      </mc:AlternateContent>
      <p:sp>
        <p:nvSpPr>
          <p:cNvPr id="3" name="바닥글 개체 틀 1">
            <a:extLst>
              <a:ext uri="{FF2B5EF4-FFF2-40B4-BE49-F238E27FC236}">
                <a16:creationId xmlns:a16="http://schemas.microsoft.com/office/drawing/2014/main" id="{251E9C71-24E3-F986-2F61-129875354C54}"/>
              </a:ext>
            </a:extLst>
          </p:cNvPr>
          <p:cNvSpPr>
            <a:spLocks noGrp="1"/>
          </p:cNvSpPr>
          <p:nvPr>
            <p:ph type="ftr" sz="quarter" idx="11"/>
          </p:nvPr>
        </p:nvSpPr>
        <p:spPr>
          <a:xfrm>
            <a:off x="272480" y="6303803"/>
            <a:ext cx="9361040" cy="323166"/>
          </a:xfrm>
        </p:spPr>
        <p:txBody>
          <a:bodyPr/>
          <a:lstStyle/>
          <a:p>
            <a:r>
              <a:rPr lang="ko-KR" altLang="en-US" dirty="0" err="1">
                <a:latin typeface="times" panose="02020603050405020304" pitchFamily="18" charset="0"/>
                <a:cs typeface="times" panose="02020603050405020304" pitchFamily="18" charset="0"/>
                <a:hlinkClick r:id="rId4"/>
              </a:rPr>
              <a:t>콜모고로프</a:t>
            </a:r>
            <a:r>
              <a:rPr lang="ko-KR" altLang="en-US" dirty="0">
                <a:latin typeface="times" panose="02020603050405020304" pitchFamily="18" charset="0"/>
                <a:cs typeface="times" panose="02020603050405020304" pitchFamily="18" charset="0"/>
                <a:hlinkClick r:id="rId4"/>
              </a:rPr>
              <a:t> 미분방정식 유도 </a:t>
            </a:r>
            <a:r>
              <a:rPr lang="en-US" altLang="ko-KR" dirty="0">
                <a:latin typeface="times" panose="02020603050405020304" pitchFamily="18" charset="0"/>
                <a:cs typeface="times" panose="02020603050405020304" pitchFamily="18" charset="0"/>
                <a:hlinkClick r:id="rId4"/>
              </a:rPr>
              <a:t>(freshrimpsushi.github.io)</a:t>
            </a:r>
            <a:endParaRPr lang="ko-KR" alt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707626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자유형 33"/>
          <p:cNvSpPr/>
          <p:nvPr/>
        </p:nvSpPr>
        <p:spPr>
          <a:xfrm>
            <a:off x="0" y="0"/>
            <a:ext cx="371959" cy="3797085"/>
          </a:xfrm>
          <a:custGeom>
            <a:avLst/>
            <a:gdLst>
              <a:gd name="connsiteX0" fmla="*/ 364210 w 371959"/>
              <a:gd name="connsiteY0" fmla="*/ 0 h 3797085"/>
              <a:gd name="connsiteX1" fmla="*/ 0 w 371959"/>
              <a:gd name="connsiteY1" fmla="*/ 0 h 3797085"/>
              <a:gd name="connsiteX2" fmla="*/ 0 w 371959"/>
              <a:gd name="connsiteY2" fmla="*/ 3797085 h 3797085"/>
              <a:gd name="connsiteX3" fmla="*/ 371959 w 371959"/>
              <a:gd name="connsiteY3" fmla="*/ 3719593 h 3797085"/>
              <a:gd name="connsiteX4" fmla="*/ 364210 w 371959"/>
              <a:gd name="connsiteY4" fmla="*/ 0 h 3797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59" h="3797085">
                <a:moveTo>
                  <a:pt x="364210" y="0"/>
                </a:moveTo>
                <a:lnTo>
                  <a:pt x="0" y="0"/>
                </a:lnTo>
                <a:lnTo>
                  <a:pt x="0" y="3797085"/>
                </a:lnTo>
                <a:lnTo>
                  <a:pt x="371959" y="3719593"/>
                </a:lnTo>
                <a:lnTo>
                  <a:pt x="364210"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637340" y="620689"/>
            <a:ext cx="8830494" cy="461665"/>
          </a:xfrm>
          <a:prstGeom prst="rect">
            <a:avLst/>
          </a:prstGeom>
          <a:noFill/>
        </p:spPr>
        <p:txBody>
          <a:bodyPr wrap="none" lIns="91440" tIns="45720" rIns="91440" bIns="45720" rtlCol="0" anchor="t">
            <a:spAutoFit/>
          </a:bodyPr>
          <a:lstStyle/>
          <a:p>
            <a:r>
              <a:rPr lang="en-US" altLang="ko-KR" sz="2400" dirty="0">
                <a:latin typeface="Times New Roman" panose="02020603050405020304" pitchFamily="18" charset="0"/>
                <a:ea typeface="Noto Sans CJK KR Medium"/>
                <a:cs typeface="Times New Roman" panose="02020603050405020304" pitchFamily="18" charset="0"/>
              </a:rPr>
              <a:t>Deep Unsupervised Learning using Nonequilibrium Thermodynamics</a:t>
            </a:r>
            <a:endParaRPr lang="ko-KR" altLang="en-US" sz="2400" dirty="0">
              <a:latin typeface="Times New Roman" panose="02020603050405020304" pitchFamily="18" charset="0"/>
              <a:ea typeface="Noto Sans CJK KR Medium" pitchFamily="34" charset="-127"/>
              <a:cs typeface="Times New Roman" panose="02020603050405020304" pitchFamily="18" charset="0"/>
            </a:endParaRPr>
          </a:p>
        </p:txBody>
      </p:sp>
      <p:pic>
        <p:nvPicPr>
          <p:cNvPr id="7" name="그림 6">
            <a:extLst>
              <a:ext uri="{FF2B5EF4-FFF2-40B4-BE49-F238E27FC236}">
                <a16:creationId xmlns:a16="http://schemas.microsoft.com/office/drawing/2014/main" id="{E2C2787C-800E-4BF6-D8B1-E2021506D1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80591" y="1636864"/>
            <a:ext cx="7344818" cy="3584271"/>
          </a:xfrm>
          <a:prstGeom prst="rect">
            <a:avLst/>
          </a:prstGeom>
        </p:spPr>
      </p:pic>
      <p:sp>
        <p:nvSpPr>
          <p:cNvPr id="9" name="바닥글 개체 틀 8">
            <a:extLst>
              <a:ext uri="{FF2B5EF4-FFF2-40B4-BE49-F238E27FC236}">
                <a16:creationId xmlns:a16="http://schemas.microsoft.com/office/drawing/2014/main" id="{2EEDDDA2-469C-6108-0CF0-76249264109F}"/>
              </a:ext>
            </a:extLst>
          </p:cNvPr>
          <p:cNvSpPr>
            <a:spLocks noGrp="1"/>
          </p:cNvSpPr>
          <p:nvPr>
            <p:ph type="ftr" sz="quarter" idx="11"/>
          </p:nvPr>
        </p:nvSpPr>
        <p:spPr>
          <a:xfrm>
            <a:off x="560512" y="6356351"/>
            <a:ext cx="8784976" cy="365125"/>
          </a:xfrm>
        </p:spPr>
        <p:txBody>
          <a:bodyPr/>
          <a:lstStyle/>
          <a:p>
            <a:r>
              <a:rPr lang="en-US" altLang="ko-KR" dirty="0">
                <a:latin typeface="Times New Roman" panose="02020603050405020304" pitchFamily="18" charset="0"/>
                <a:cs typeface="Times New Roman" panose="02020603050405020304" pitchFamily="18" charset="0"/>
                <a:hlinkClick r:id="rId4"/>
              </a:rPr>
              <a:t>What Is Diffusion? - Definition, Types &amp; Examples Of Diffusion (byjus.com)</a:t>
            </a: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1623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Introduction</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7615E86E-E727-6190-C04D-7C7F4FADFBD2}"/>
              </a:ext>
            </a:extLst>
          </p:cNvPr>
          <p:cNvSpPr txBox="1"/>
          <p:nvPr/>
        </p:nvSpPr>
        <p:spPr>
          <a:xfrm>
            <a:off x="1000952" y="1161445"/>
            <a:ext cx="8272528" cy="2120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altLang="ko-KR" dirty="0">
                <a:latin typeface="Times New Roman" panose="02020603050405020304" pitchFamily="18" charset="0"/>
                <a:cs typeface="Times New Roman" panose="02020603050405020304" pitchFamily="18" charset="0"/>
              </a:rPr>
              <a:t>GAN is unstable, highly dependent on hyperparameters, and not probability distribution.</a:t>
            </a:r>
          </a:p>
          <a:p>
            <a:pPr algn="just">
              <a:lnSpc>
                <a:spcPct val="150000"/>
              </a:lnSpc>
            </a:pPr>
            <a:r>
              <a:rPr lang="en-US" altLang="ko-KR" dirty="0">
                <a:latin typeface="Times New Roman" panose="02020603050405020304" pitchFamily="18" charset="0"/>
                <a:cs typeface="Times New Roman" panose="02020603050405020304" pitchFamily="18" charset="0"/>
              </a:rPr>
              <a:t>VAE is stable, but generated sample is too blurry, because of ELBO maximization, and tends to utilize only a piece of latent space. (from Goodfellow, (2016))</a:t>
            </a:r>
          </a:p>
          <a:p>
            <a:pPr algn="just">
              <a:lnSpc>
                <a:spcPct val="150000"/>
              </a:lnSpc>
            </a:pPr>
            <a:endParaRPr lang="en-US" altLang="ko-KR" dirty="0">
              <a:latin typeface="Times New Roman" panose="02020603050405020304" pitchFamily="18" charset="0"/>
              <a:cs typeface="Times New Roman" panose="02020603050405020304" pitchFamily="18" charset="0"/>
            </a:endParaRPr>
          </a:p>
          <a:p>
            <a:pPr algn="just">
              <a:lnSpc>
                <a:spcPct val="150000"/>
              </a:lnSpc>
            </a:pPr>
            <a:r>
              <a:rPr lang="en-US" altLang="ko-KR" dirty="0">
                <a:latin typeface="Times New Roman" panose="02020603050405020304" pitchFamily="18" charset="0"/>
                <a:cs typeface="Times New Roman" panose="02020603050405020304" pitchFamily="18" charset="0"/>
              </a:rPr>
              <a:t>Idea*: Multi-step VAE looks like Monte Carlo Markov chain!</a:t>
            </a:r>
          </a:p>
        </p:txBody>
      </p:sp>
      <p:sp>
        <p:nvSpPr>
          <p:cNvPr id="3" name="바닥글 개체 틀 1">
            <a:extLst>
              <a:ext uri="{FF2B5EF4-FFF2-40B4-BE49-F238E27FC236}">
                <a16:creationId xmlns:a16="http://schemas.microsoft.com/office/drawing/2014/main" id="{251E9C71-24E3-F986-2F61-129875354C54}"/>
              </a:ext>
            </a:extLst>
          </p:cNvPr>
          <p:cNvSpPr>
            <a:spLocks noGrp="1"/>
          </p:cNvSpPr>
          <p:nvPr>
            <p:ph type="ftr" sz="quarter" idx="11"/>
          </p:nvPr>
        </p:nvSpPr>
        <p:spPr>
          <a:xfrm>
            <a:off x="272480" y="6303803"/>
            <a:ext cx="9361040" cy="323166"/>
          </a:xfrm>
        </p:spPr>
        <p:txBody>
          <a:bodyPr/>
          <a:lstStyle/>
          <a:p>
            <a:r>
              <a:rPr lang="en-US" altLang="ko-KR" dirty="0">
                <a:latin typeface="Times New Roman" panose="02020603050405020304" pitchFamily="18" charset="0"/>
                <a:cs typeface="Times New Roman" panose="02020603050405020304" pitchFamily="18" charset="0"/>
              </a:rPr>
              <a:t>Goodfellow, I. (2016). Deep learning.</a:t>
            </a:r>
          </a:p>
          <a:p>
            <a:r>
              <a:rPr lang="en-US" altLang="ko-KR" dirty="0">
                <a:latin typeface="Times New Roman" panose="02020603050405020304" pitchFamily="18" charset="0"/>
                <a:cs typeface="Times New Roman" panose="02020603050405020304" pitchFamily="18" charset="0"/>
                <a:hlinkClick r:id="rId3"/>
              </a:rPr>
              <a:t>VAE </a:t>
            </a:r>
            <a:r>
              <a:rPr lang="ko-KR" altLang="en-US" dirty="0">
                <a:latin typeface="Times New Roman" panose="02020603050405020304" pitchFamily="18" charset="0"/>
                <a:cs typeface="Times New Roman" panose="02020603050405020304" pitchFamily="18" charset="0"/>
                <a:hlinkClick r:id="rId3"/>
              </a:rPr>
              <a:t>설명 </a:t>
            </a:r>
            <a:r>
              <a:rPr lang="en-US" altLang="ko-KR" dirty="0">
                <a:latin typeface="Times New Roman" panose="02020603050405020304" pitchFamily="18" charset="0"/>
                <a:cs typeface="Times New Roman" panose="02020603050405020304" pitchFamily="18" charset="0"/>
                <a:hlinkClick r:id="rId3"/>
              </a:rPr>
              <a:t>(Variational autoencoder</a:t>
            </a:r>
            <a:r>
              <a:rPr lang="ko-KR" altLang="en-US" dirty="0">
                <a:latin typeface="Times New Roman" panose="02020603050405020304" pitchFamily="18" charset="0"/>
                <a:cs typeface="Times New Roman" panose="02020603050405020304" pitchFamily="18" charset="0"/>
                <a:hlinkClick r:id="rId3"/>
              </a:rPr>
              <a:t>란</a:t>
            </a:r>
            <a:r>
              <a:rPr lang="en-US" altLang="ko-KR" dirty="0">
                <a:latin typeface="Times New Roman" panose="02020603050405020304" pitchFamily="18" charset="0"/>
                <a:cs typeface="Times New Roman" panose="02020603050405020304" pitchFamily="18" charset="0"/>
                <a:hlinkClick r:id="rId3"/>
              </a:rPr>
              <a:t>? VAE ELBO </a:t>
            </a:r>
            <a:r>
              <a:rPr lang="ko-KR" altLang="en-US" dirty="0">
                <a:latin typeface="Times New Roman" panose="02020603050405020304" pitchFamily="18" charset="0"/>
                <a:cs typeface="Times New Roman" panose="02020603050405020304" pitchFamily="18" charset="0"/>
                <a:hlinkClick r:id="rId3"/>
              </a:rPr>
              <a:t>증명</a:t>
            </a:r>
            <a:r>
              <a:rPr lang="en-US" altLang="ko-KR" dirty="0">
                <a:latin typeface="Times New Roman" panose="02020603050405020304" pitchFamily="18" charset="0"/>
                <a:cs typeface="Times New Roman" panose="02020603050405020304" pitchFamily="18" charset="0"/>
                <a:hlinkClick r:id="rId3"/>
              </a:rPr>
              <a:t>) - </a:t>
            </a:r>
            <a:r>
              <a:rPr lang="ko-KR" altLang="en-US" dirty="0" err="1">
                <a:latin typeface="Times New Roman" panose="02020603050405020304" pitchFamily="18" charset="0"/>
                <a:cs typeface="Times New Roman" panose="02020603050405020304" pitchFamily="18" charset="0"/>
                <a:hlinkClick r:id="rId3"/>
              </a:rPr>
              <a:t>유니의</a:t>
            </a:r>
            <a:r>
              <a:rPr lang="ko-KR" altLang="en-US" dirty="0">
                <a:latin typeface="Times New Roman" panose="02020603050405020304" pitchFamily="18" charset="0"/>
                <a:cs typeface="Times New Roman" panose="02020603050405020304" pitchFamily="18" charset="0"/>
                <a:hlinkClick r:id="rId3"/>
              </a:rPr>
              <a:t> 공부 </a:t>
            </a:r>
            <a:r>
              <a:rPr lang="en-US" altLang="ko-KR" dirty="0">
                <a:latin typeface="Times New Roman" panose="02020603050405020304" pitchFamily="18" charset="0"/>
                <a:cs typeface="Times New Roman" panose="02020603050405020304" pitchFamily="18" charset="0"/>
                <a:hlinkClick r:id="rId3"/>
              </a:rPr>
              <a:t>(tistory.com)</a:t>
            </a:r>
            <a:endParaRPr lang="ko-KR" altLang="en-US"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22ABD32B-E514-4D8E-FA70-3C3C2DA89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935" y="3576488"/>
            <a:ext cx="5120130" cy="2306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400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Introduction Cont’d</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2">
            <a:extLst>
              <a:ext uri="{FF2B5EF4-FFF2-40B4-BE49-F238E27FC236}">
                <a16:creationId xmlns:a16="http://schemas.microsoft.com/office/drawing/2014/main" id="{4F3C7E84-267F-35C1-B310-0C15F0A0F86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2634"/>
          <a:stretch/>
        </p:blipFill>
        <p:spPr bwMode="auto">
          <a:xfrm>
            <a:off x="704286" y="2060849"/>
            <a:ext cx="2971537" cy="15320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FE2DA726-79FA-FB2B-7E84-1FB00A5D789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93"/>
          <a:stretch/>
        </p:blipFill>
        <p:spPr bwMode="auto">
          <a:xfrm>
            <a:off x="6445701" y="2617078"/>
            <a:ext cx="3115811" cy="15320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7CBFC12-8E43-B205-353F-AC9B1903D1D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93" r="12213"/>
          <a:stretch/>
        </p:blipFill>
        <p:spPr bwMode="auto">
          <a:xfrm>
            <a:off x="3692739" y="2348880"/>
            <a:ext cx="2700421" cy="1532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809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CB3DD-948F-898E-D83E-CDF74A598632}"/>
            </a:ext>
          </a:extLst>
        </p:cNvPr>
        <p:cNvGrpSpPr/>
        <p:nvPr/>
      </p:nvGrpSpPr>
      <p:grpSpPr>
        <a:xfrm>
          <a:off x="0" y="0"/>
          <a:ext cx="0" cy="0"/>
          <a:chOff x="0" y="0"/>
          <a:chExt cx="0" cy="0"/>
        </a:xfrm>
      </p:grpSpPr>
      <p:sp>
        <p:nvSpPr>
          <p:cNvPr id="33" name="TextBox 32">
            <a:extLst>
              <a:ext uri="{FF2B5EF4-FFF2-40B4-BE49-F238E27FC236}">
                <a16:creationId xmlns:a16="http://schemas.microsoft.com/office/drawing/2014/main" id="{75B9B35C-4553-3022-2E1D-8FD84B8B7AD0}"/>
              </a:ext>
            </a:extLst>
          </p:cNvPr>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Introduction Cont’d</a:t>
            </a:r>
          </a:p>
        </p:txBody>
      </p:sp>
      <p:sp>
        <p:nvSpPr>
          <p:cNvPr id="2" name="자유형 1">
            <a:extLst>
              <a:ext uri="{FF2B5EF4-FFF2-40B4-BE49-F238E27FC236}">
                <a16:creationId xmlns:a16="http://schemas.microsoft.com/office/drawing/2014/main" id="{0E1595A4-7396-CC3E-10E4-78868428FC4E}"/>
              </a:ext>
            </a:extLst>
          </p:cNvPr>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2">
            <a:extLst>
              <a:ext uri="{FF2B5EF4-FFF2-40B4-BE49-F238E27FC236}">
                <a16:creationId xmlns:a16="http://schemas.microsoft.com/office/drawing/2014/main" id="{81115A20-F314-88AF-C752-47DBA62C53B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2634"/>
          <a:stretch/>
        </p:blipFill>
        <p:spPr bwMode="auto">
          <a:xfrm>
            <a:off x="704286" y="2060849"/>
            <a:ext cx="2971537" cy="15320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269DB6D8-39B6-0B31-B220-993D7642B20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93"/>
          <a:stretch/>
        </p:blipFill>
        <p:spPr bwMode="auto">
          <a:xfrm>
            <a:off x="6445701" y="2617078"/>
            <a:ext cx="3115811" cy="15320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2907ED3E-13EF-37A3-36F5-2144ED82444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393" r="12213"/>
          <a:stretch/>
        </p:blipFill>
        <p:spPr bwMode="auto">
          <a:xfrm>
            <a:off x="3692739" y="2348880"/>
            <a:ext cx="2700421" cy="1532002"/>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DFAD3E42-969D-9269-5D8C-C78F69DDFA7D}"/>
              </a:ext>
            </a:extLst>
          </p:cNvPr>
          <p:cNvSpPr/>
          <p:nvPr/>
        </p:nvSpPr>
        <p:spPr>
          <a:xfrm>
            <a:off x="1336441" y="2060849"/>
            <a:ext cx="2339382" cy="15320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latin typeface="Times New Roman" panose="02020603050405020304" pitchFamily="18" charset="0"/>
                <a:cs typeface="Times New Roman" panose="02020603050405020304" pitchFamily="18" charset="0"/>
              </a:rPr>
              <a:t>Markov</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Process</a:t>
            </a:r>
            <a:endParaRPr lang="ko-KR" altLang="en-US" dirty="0">
              <a:latin typeface="Times New Roman" panose="02020603050405020304" pitchFamily="18" charset="0"/>
              <a:cs typeface="Times New Roman" panose="02020603050405020304" pitchFamily="18" charset="0"/>
            </a:endParaRPr>
          </a:p>
        </p:txBody>
      </p:sp>
      <p:sp>
        <p:nvSpPr>
          <p:cNvPr id="4" name="직사각형 3">
            <a:extLst>
              <a:ext uri="{FF2B5EF4-FFF2-40B4-BE49-F238E27FC236}">
                <a16:creationId xmlns:a16="http://schemas.microsoft.com/office/drawing/2014/main" id="{C9589349-0F3A-6D3C-EBEE-7FE5E9B151C8}"/>
              </a:ext>
            </a:extLst>
          </p:cNvPr>
          <p:cNvSpPr/>
          <p:nvPr/>
        </p:nvSpPr>
        <p:spPr>
          <a:xfrm>
            <a:off x="4067654" y="2323397"/>
            <a:ext cx="2342422" cy="15320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latin typeface="Times New Roman" panose="02020603050405020304" pitchFamily="18" charset="0"/>
                <a:cs typeface="Times New Roman" panose="02020603050405020304" pitchFamily="18" charset="0"/>
              </a:rPr>
              <a:t>Markov</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Process</a:t>
            </a:r>
            <a:endParaRPr lang="ko-KR" altLang="en-US" dirty="0">
              <a:latin typeface="Times New Roman" panose="02020603050405020304" pitchFamily="18" charset="0"/>
              <a:cs typeface="Times New Roman" panose="02020603050405020304" pitchFamily="18" charset="0"/>
            </a:endParaRPr>
          </a:p>
        </p:txBody>
      </p:sp>
      <p:sp>
        <p:nvSpPr>
          <p:cNvPr id="5" name="직사각형 4">
            <a:extLst>
              <a:ext uri="{FF2B5EF4-FFF2-40B4-BE49-F238E27FC236}">
                <a16:creationId xmlns:a16="http://schemas.microsoft.com/office/drawing/2014/main" id="{68E908BA-37C9-8A79-6F93-A5F2040704A5}"/>
              </a:ext>
            </a:extLst>
          </p:cNvPr>
          <p:cNvSpPr/>
          <p:nvPr/>
        </p:nvSpPr>
        <p:spPr>
          <a:xfrm>
            <a:off x="6768076" y="2617078"/>
            <a:ext cx="2382396" cy="15320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dirty="0">
                <a:latin typeface="Times New Roman" panose="02020603050405020304" pitchFamily="18" charset="0"/>
                <a:cs typeface="Times New Roman" panose="02020603050405020304" pitchFamily="18" charset="0"/>
              </a:rPr>
              <a:t>Markov</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Process</a:t>
            </a:r>
            <a:endParaRPr lang="ko-KR" alt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569578A-98DF-1496-3545-37D02CF4E835}"/>
              </a:ext>
            </a:extLst>
          </p:cNvPr>
          <p:cNvSpPr txBox="1"/>
          <p:nvPr/>
        </p:nvSpPr>
        <p:spPr>
          <a:xfrm>
            <a:off x="2360712" y="4581128"/>
            <a:ext cx="5184576" cy="369332"/>
          </a:xfrm>
          <a:prstGeom prst="rect">
            <a:avLst/>
          </a:prstGeom>
          <a:noFill/>
        </p:spPr>
        <p:txBody>
          <a:bodyPr wrap="square">
            <a:spAutoFit/>
          </a:bodyPr>
          <a:lstStyle/>
          <a:p>
            <a:r>
              <a:rPr lang="en-US" altLang="ko-KR" dirty="0">
                <a:latin typeface="Times New Roman" panose="02020603050405020304" pitchFamily="18" charset="0"/>
                <a:cs typeface="Times New Roman" panose="02020603050405020304" pitchFamily="18" charset="0"/>
              </a:rPr>
              <a:t>Multi-step VAE looks like Monte Carlo Markov chain!</a:t>
            </a:r>
            <a:endParaRPr lang="ko-KR" altLang="en-US" dirty="0"/>
          </a:p>
        </p:txBody>
      </p:sp>
    </p:spTree>
    <p:extLst>
      <p:ext uri="{BB962C8B-B14F-4D97-AF65-F5344CB8AC3E}">
        <p14:creationId xmlns:p14="http://schemas.microsoft.com/office/powerpoint/2010/main" val="3539648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Introduction Cont’d</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7615E86E-E727-6190-C04D-7C7F4FADFBD2}"/>
              </a:ext>
            </a:extLst>
          </p:cNvPr>
          <p:cNvSpPr txBox="1"/>
          <p:nvPr/>
        </p:nvSpPr>
        <p:spPr>
          <a:xfrm>
            <a:off x="816736" y="2896326"/>
            <a:ext cx="8272528" cy="10653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altLang="ko-KR" dirty="0">
                <a:latin typeface="Times New Roman" panose="02020603050405020304" pitchFamily="18" charset="0"/>
                <a:cs typeface="Times New Roman" panose="02020603050405020304" pitchFamily="18" charset="0"/>
              </a:rPr>
              <a:t>We can interpret diffusion models as AIS over VAE generation: generating complex input distribution by shifting prior distribution, with restricted complexity. This method constraints the function family of neural network.</a:t>
            </a:r>
          </a:p>
        </p:txBody>
      </p:sp>
    </p:spTree>
    <p:extLst>
      <p:ext uri="{BB962C8B-B14F-4D97-AF65-F5344CB8AC3E}">
        <p14:creationId xmlns:p14="http://schemas.microsoft.com/office/powerpoint/2010/main" val="3952256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99AE1-841F-1D66-1134-244961542055}"/>
            </a:ext>
          </a:extLst>
        </p:cNvPr>
        <p:cNvGrpSpPr/>
        <p:nvPr/>
      </p:nvGrpSpPr>
      <p:grpSpPr>
        <a:xfrm>
          <a:off x="0" y="0"/>
          <a:ext cx="0" cy="0"/>
          <a:chOff x="0" y="0"/>
          <a:chExt cx="0" cy="0"/>
        </a:xfrm>
      </p:grpSpPr>
      <p:sp>
        <p:nvSpPr>
          <p:cNvPr id="33" name="TextBox 32">
            <a:extLst>
              <a:ext uri="{FF2B5EF4-FFF2-40B4-BE49-F238E27FC236}">
                <a16:creationId xmlns:a16="http://schemas.microsoft.com/office/drawing/2014/main" id="{F01402D0-F5D8-9751-2124-AF7830A4E2FC}"/>
              </a:ext>
            </a:extLst>
          </p:cNvPr>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Model and Forward Trajectory</a:t>
            </a:r>
          </a:p>
        </p:txBody>
      </p:sp>
      <p:sp>
        <p:nvSpPr>
          <p:cNvPr id="2" name="자유형 1">
            <a:extLst>
              <a:ext uri="{FF2B5EF4-FFF2-40B4-BE49-F238E27FC236}">
                <a16:creationId xmlns:a16="http://schemas.microsoft.com/office/drawing/2014/main" id="{A90D9C96-E25D-FE95-E5CE-60ED3BD0D615}"/>
              </a:ext>
            </a:extLst>
          </p:cNvPr>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E3866D-F3FE-8F22-5109-B92871ED089B}"/>
                  </a:ext>
                </a:extLst>
              </p:cNvPr>
              <p:cNvSpPr txBox="1"/>
              <p:nvPr/>
            </p:nvSpPr>
            <p:spPr>
              <a:xfrm>
                <a:off x="816736" y="1475452"/>
                <a:ext cx="8272528" cy="3907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altLang="ko-KR" dirty="0">
                    <a:latin typeface="Times New Roman" panose="02020603050405020304" pitchFamily="18" charset="0"/>
                    <a:cs typeface="Times New Roman" panose="02020603050405020304" pitchFamily="18" charset="0"/>
                  </a:rPr>
                  <a:t>Data distribution: </a:t>
                </a:r>
                <a14:m>
                  <m:oMath xmlns:m="http://schemas.openxmlformats.org/officeDocument/2006/math">
                    <m:r>
                      <a:rPr lang="en-US" altLang="ko-KR" b="0" i="1" smtClean="0">
                        <a:latin typeface="Cambria Math" panose="02040503050406030204" pitchFamily="18" charset="0"/>
                        <a:cs typeface="Times New Roman" panose="02020603050405020304" pitchFamily="18" charset="0"/>
                      </a:rPr>
                      <m:t>𝑞</m:t>
                    </m:r>
                    <m:r>
                      <a:rPr lang="en-US" altLang="ko-KR" b="0" i="1" smtClean="0">
                        <a:latin typeface="Cambria Math" panose="02040503050406030204" pitchFamily="18" charset="0"/>
                        <a:cs typeface="Times New Roman" panose="02020603050405020304" pitchFamily="18" charset="0"/>
                      </a:rPr>
                      <m:t>(</m:t>
                    </m:r>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0</m:t>
                            </m:r>
                          </m:e>
                        </m:d>
                      </m:sup>
                    </m:sSup>
                    <m:r>
                      <a:rPr lang="en-US" altLang="ko-KR" b="0" i="1" smtClean="0">
                        <a:latin typeface="Cambria Math" panose="02040503050406030204" pitchFamily="18" charset="0"/>
                        <a:cs typeface="Times New Roman" panose="02020603050405020304" pitchFamily="18" charset="0"/>
                      </a:rPr>
                      <m:t>)</m:t>
                    </m:r>
                  </m:oMath>
                </a14:m>
                <a:endParaRPr lang="en-US" altLang="ko-KR" dirty="0">
                  <a:latin typeface="Times New Roman" panose="02020603050405020304" pitchFamily="18" charset="0"/>
                  <a:cs typeface="Times New Roman" panose="02020603050405020304" pitchFamily="18" charset="0"/>
                </a:endParaRPr>
              </a:p>
              <a:p>
                <a:pPr algn="just">
                  <a:lnSpc>
                    <a:spcPct val="150000"/>
                  </a:lnSpc>
                </a:pPr>
                <a:r>
                  <a:rPr lang="en-US" altLang="ko-KR" dirty="0">
                    <a:latin typeface="Times New Roman" panose="02020603050405020304" pitchFamily="18" charset="0"/>
                    <a:cs typeface="Times New Roman" panose="02020603050405020304" pitchFamily="18" charset="0"/>
                  </a:rPr>
                  <a:t>Prior distribution: </a:t>
                </a:r>
                <a14:m>
                  <m:oMath xmlns:m="http://schemas.openxmlformats.org/officeDocument/2006/math">
                    <m:r>
                      <a:rPr lang="en-US" altLang="ko-KR" b="0" i="1" smtClean="0">
                        <a:latin typeface="Cambria Math" panose="02040503050406030204" pitchFamily="18" charset="0"/>
                        <a:cs typeface="Times New Roman" panose="02020603050405020304" pitchFamily="18" charset="0"/>
                      </a:rPr>
                      <m:t>𝜋</m:t>
                    </m:r>
                    <m:r>
                      <a:rPr lang="en-US" altLang="ko-KR" b="0" i="1" smtClean="0">
                        <a:latin typeface="Cambria Math" panose="02040503050406030204" pitchFamily="18" charset="0"/>
                        <a:cs typeface="Times New Roman" panose="02020603050405020304" pitchFamily="18" charset="0"/>
                      </a:rPr>
                      <m:t>(</m:t>
                    </m:r>
                    <m:r>
                      <a:rPr lang="en-US" altLang="ko-KR" b="1" i="1" smtClean="0">
                        <a:latin typeface="Cambria Math" panose="02040503050406030204" pitchFamily="18" charset="0"/>
                        <a:cs typeface="Times New Roman" panose="02020603050405020304" pitchFamily="18" charset="0"/>
                      </a:rPr>
                      <m:t>𝒚</m:t>
                    </m:r>
                    <m:r>
                      <a:rPr lang="en-US" altLang="ko-KR" b="0" i="1" smtClean="0">
                        <a:latin typeface="Cambria Math" panose="02040503050406030204" pitchFamily="18" charset="0"/>
                        <a:cs typeface="Times New Roman" panose="02020603050405020304" pitchFamily="18" charset="0"/>
                      </a:rPr>
                      <m:t>)</m:t>
                    </m:r>
                  </m:oMath>
                </a14:m>
                <a:endParaRPr lang="en-US" altLang="ko-KR" dirty="0">
                  <a:latin typeface="Times New Roman" panose="02020603050405020304" pitchFamily="18" charset="0"/>
                  <a:cs typeface="Times New Roman" panose="02020603050405020304" pitchFamily="18" charset="0"/>
                </a:endParaRPr>
              </a:p>
              <a:p>
                <a:pPr algn="just">
                  <a:lnSpc>
                    <a:spcPct val="150000"/>
                  </a:lnSpc>
                </a:pPr>
                <a:r>
                  <a:rPr lang="en-US" altLang="ko-KR" dirty="0">
                    <a:latin typeface="Times New Roman" panose="02020603050405020304" pitchFamily="18" charset="0"/>
                    <a:cs typeface="Times New Roman" panose="02020603050405020304" pitchFamily="18" charset="0"/>
                  </a:rPr>
                  <a:t>Markov diffusion kernel</a:t>
                </a:r>
              </a:p>
              <a:p>
                <a:pPr algn="just">
                  <a:lnSpc>
                    <a:spcPct val="150000"/>
                  </a:lnSpc>
                </a:pPr>
                <a:r>
                  <a:rPr lang="en-US" altLang="ko-KR" dirty="0">
                    <a:latin typeface="Times New Roman" panose="02020603050405020304" pitchFamily="18" charset="0"/>
                    <a:cs typeface="Times New Roman" panose="02020603050405020304" pitchFamily="18" charset="0"/>
                  </a:rPr>
                  <a:t>	</a:t>
                </a:r>
                <a14:m>
                  <m:oMath xmlns:m="http://schemas.openxmlformats.org/officeDocument/2006/math">
                    <m:r>
                      <a:rPr lang="en-US" altLang="ko-KR" b="0" i="1" smtClean="0">
                        <a:latin typeface="Cambria Math" panose="02040503050406030204" pitchFamily="18" charset="0"/>
                        <a:cs typeface="Times New Roman" panose="02020603050405020304" pitchFamily="18" charset="0"/>
                      </a:rPr>
                      <m:t>𝜋</m:t>
                    </m:r>
                    <m:d>
                      <m:dPr>
                        <m:ctrlPr>
                          <a:rPr lang="en-US" altLang="ko-KR" b="0" i="1" smtClean="0">
                            <a:latin typeface="Cambria Math" panose="02040503050406030204" pitchFamily="18" charset="0"/>
                            <a:cs typeface="Times New Roman" panose="02020603050405020304" pitchFamily="18" charset="0"/>
                          </a:rPr>
                        </m:ctrlPr>
                      </m:dPr>
                      <m:e>
                        <m:r>
                          <a:rPr lang="en-US" altLang="ko-KR" b="1" i="1" smtClean="0">
                            <a:latin typeface="Cambria Math" panose="02040503050406030204" pitchFamily="18" charset="0"/>
                            <a:cs typeface="Times New Roman" panose="02020603050405020304" pitchFamily="18" charset="0"/>
                          </a:rPr>
                          <m:t>𝒚</m:t>
                        </m:r>
                      </m:e>
                    </m:d>
                    <m:r>
                      <a:rPr lang="en-US" altLang="ko-KR" b="0" i="1" smtClean="0">
                        <a:latin typeface="Cambria Math" panose="02040503050406030204" pitchFamily="18" charset="0"/>
                        <a:cs typeface="Times New Roman" panose="02020603050405020304" pitchFamily="18" charset="0"/>
                      </a:rPr>
                      <m:t>= </m:t>
                    </m:r>
                    <m:nary>
                      <m:naryPr>
                        <m:limLoc m:val="undOvr"/>
                        <m:subHide m:val="on"/>
                        <m:supHide m:val="on"/>
                        <m:ctrlPr>
                          <a:rPr lang="en-US" altLang="ko-KR" b="0" i="1" smtClean="0">
                            <a:latin typeface="Cambria Math" panose="02040503050406030204" pitchFamily="18" charset="0"/>
                            <a:cs typeface="Times New Roman" panose="02020603050405020304" pitchFamily="18" charset="0"/>
                          </a:rPr>
                        </m:ctrlPr>
                      </m:naryPr>
                      <m:sub/>
                      <m:sup/>
                      <m:e>
                        <m:r>
                          <a:rPr lang="en-US" altLang="ko-KR" b="0" i="1" smtClean="0">
                            <a:latin typeface="Cambria Math" panose="02040503050406030204" pitchFamily="18" charset="0"/>
                            <a:cs typeface="Times New Roman" panose="02020603050405020304" pitchFamily="18" charset="0"/>
                          </a:rPr>
                          <m:t>𝑑</m:t>
                        </m:r>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𝒚</m:t>
                            </m:r>
                          </m:e>
                          <m:sup>
                            <m:r>
                              <a:rPr lang="en-US" altLang="ko-KR" b="0" i="1" smtClean="0">
                                <a:latin typeface="Cambria Math" panose="02040503050406030204" pitchFamily="18" charset="0"/>
                                <a:cs typeface="Times New Roman" panose="02020603050405020304" pitchFamily="18" charset="0"/>
                              </a:rPr>
                              <m:t>′</m:t>
                            </m:r>
                          </m:sup>
                        </m:sSup>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𝑇</m:t>
                            </m:r>
                          </m:e>
                          <m:sub>
                            <m:r>
                              <a:rPr lang="en-US" altLang="ko-KR" b="0" i="1" smtClean="0">
                                <a:latin typeface="Cambria Math" panose="02040503050406030204" pitchFamily="18" charset="0"/>
                                <a:cs typeface="Times New Roman" panose="02020603050405020304" pitchFamily="18" charset="0"/>
                              </a:rPr>
                              <m:t>𝜋</m:t>
                            </m:r>
                          </m:sub>
                        </m:sSub>
                        <m:d>
                          <m:dPr>
                            <m:ctrlPr>
                              <a:rPr lang="en-US" altLang="ko-KR" b="0" i="1" smtClean="0">
                                <a:latin typeface="Cambria Math" panose="02040503050406030204" pitchFamily="18" charset="0"/>
                                <a:cs typeface="Times New Roman" panose="02020603050405020304" pitchFamily="18" charset="0"/>
                              </a:rPr>
                            </m:ctrlPr>
                          </m:dPr>
                          <m:e>
                            <m:r>
                              <a:rPr lang="en-US" altLang="ko-KR" b="1" i="1" smtClean="0">
                                <a:latin typeface="Cambria Math" panose="02040503050406030204" pitchFamily="18" charset="0"/>
                                <a:cs typeface="Times New Roman" panose="02020603050405020304" pitchFamily="18" charset="0"/>
                              </a:rPr>
                              <m:t>𝒚</m:t>
                            </m:r>
                          </m:e>
                          <m:e>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𝒚</m:t>
                                </m:r>
                              </m:e>
                              <m:sup>
                                <m:r>
                                  <a:rPr lang="en-US" altLang="ko-KR" b="0" i="1" smtClean="0">
                                    <a:latin typeface="Cambria Math" panose="02040503050406030204" pitchFamily="18" charset="0"/>
                                    <a:cs typeface="Times New Roman" panose="02020603050405020304" pitchFamily="18" charset="0"/>
                                  </a:rPr>
                                  <m:t>′</m:t>
                                </m:r>
                              </m:sup>
                            </m:sSup>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𝛽</m:t>
                            </m:r>
                          </m:e>
                        </m:d>
                        <m:r>
                          <a:rPr lang="en-US" altLang="ko-KR" b="0" i="1" smtClean="0">
                            <a:latin typeface="Cambria Math" panose="02040503050406030204" pitchFamily="18" charset="0"/>
                            <a:cs typeface="Times New Roman" panose="02020603050405020304" pitchFamily="18" charset="0"/>
                          </a:rPr>
                          <m:t>𝜋</m:t>
                        </m:r>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𝒚</m:t>
                                </m:r>
                              </m:e>
                              <m:sup>
                                <m:r>
                                  <a:rPr lang="en-US" altLang="ko-KR" b="0" i="1" smtClean="0">
                                    <a:latin typeface="Cambria Math" panose="02040503050406030204" pitchFamily="18" charset="0"/>
                                    <a:cs typeface="Times New Roman" panose="02020603050405020304" pitchFamily="18" charset="0"/>
                                  </a:rPr>
                                  <m:t>′</m:t>
                                </m:r>
                              </m:sup>
                            </m:sSup>
                          </m:e>
                        </m:d>
                      </m:e>
                    </m:nary>
                  </m:oMath>
                </a14:m>
                <a:r>
                  <a:rPr lang="en-US" altLang="ko-KR" b="0" dirty="0">
                    <a:latin typeface="Times New Roman" panose="02020603050405020304" pitchFamily="18" charset="0"/>
                    <a:cs typeface="Times New Roman" panose="02020603050405020304" pitchFamily="18" charset="0"/>
                  </a:rPr>
                  <a:t>    where </a:t>
                </a:r>
                <a14:m>
                  <m:oMath xmlns:m="http://schemas.openxmlformats.org/officeDocument/2006/math">
                    <m:r>
                      <a:rPr lang="en-US" altLang="ko-KR" b="0" i="1" smtClean="0">
                        <a:latin typeface="Cambria Math" panose="02040503050406030204" pitchFamily="18" charset="0"/>
                        <a:cs typeface="Times New Roman" panose="02020603050405020304" pitchFamily="18" charset="0"/>
                      </a:rPr>
                      <m:t>𝛽</m:t>
                    </m:r>
                  </m:oMath>
                </a14:m>
                <a:r>
                  <a:rPr lang="en-US" altLang="ko-KR" b="0" dirty="0">
                    <a:latin typeface="Times New Roman" panose="02020603050405020304" pitchFamily="18" charset="0"/>
                    <a:cs typeface="Times New Roman" panose="02020603050405020304" pitchFamily="18" charset="0"/>
                  </a:rPr>
                  <a:t> is a diffusion rate.</a:t>
                </a:r>
              </a:p>
              <a:p>
                <a:pPr algn="just">
                  <a:lnSpc>
                    <a:spcPct val="150000"/>
                  </a:lnSpc>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cs typeface="Times New Roman" panose="02020603050405020304" pitchFamily="18" charset="0"/>
                        </a:rPr>
                        <m:t>𝑞</m:t>
                      </m:r>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𝑡</m:t>
                                  </m:r>
                                </m:e>
                              </m:d>
                            </m:sup>
                          </m:sSup>
                        </m:e>
                        <m:e>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−1</m:t>
                                  </m:r>
                                </m:e>
                              </m:d>
                            </m:sup>
                          </m:sSup>
                        </m:e>
                      </m:d>
                      <m:r>
                        <a:rPr lang="en-US" altLang="ko-KR" b="0" i="1" smtClean="0">
                          <a:latin typeface="Cambria Math" panose="02040503050406030204" pitchFamily="18" charset="0"/>
                          <a:cs typeface="Times New Roman" panose="02020603050405020304" pitchFamily="18" charset="0"/>
                        </a:rPr>
                        <m:t>=</m:t>
                      </m:r>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𝑇</m:t>
                          </m:r>
                        </m:e>
                        <m:sub>
                          <m:r>
                            <a:rPr lang="en-US" altLang="ko-KR" b="0" i="1" smtClean="0">
                              <a:latin typeface="Cambria Math" panose="02040503050406030204" pitchFamily="18" charset="0"/>
                              <a:cs typeface="Times New Roman" panose="02020603050405020304" pitchFamily="18" charset="0"/>
                            </a:rPr>
                            <m:t>𝜋</m:t>
                          </m:r>
                        </m:sub>
                      </m:sSub>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𝑡</m:t>
                                  </m:r>
                                </m:e>
                              </m:d>
                            </m:sup>
                          </m:sSup>
                        </m:e>
                        <m:e>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−1</m:t>
                                  </m:r>
                                </m:e>
                              </m:d>
                            </m:sup>
                          </m:sSup>
                          <m:r>
                            <a:rPr lang="en-US" altLang="ko-KR" b="0" i="1" smtClean="0">
                              <a:latin typeface="Cambria Math" panose="02040503050406030204" pitchFamily="18" charset="0"/>
                              <a:cs typeface="Times New Roman" panose="02020603050405020304" pitchFamily="18" charset="0"/>
                            </a:rPr>
                            <m:t>;</m:t>
                          </m:r>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𝛽</m:t>
                              </m:r>
                            </m:e>
                            <m:sub>
                              <m:r>
                                <a:rPr lang="en-US" altLang="ko-KR" b="0" i="1" smtClean="0">
                                  <a:latin typeface="Cambria Math" panose="02040503050406030204" pitchFamily="18" charset="0"/>
                                  <a:cs typeface="Times New Roman" panose="02020603050405020304" pitchFamily="18" charset="0"/>
                                </a:rPr>
                                <m:t>𝑡</m:t>
                              </m:r>
                            </m:sub>
                          </m:sSub>
                        </m:e>
                      </m:d>
                      <m:r>
                        <a:rPr lang="en-US" altLang="ko-KR" b="0" i="1" smtClean="0">
                          <a:latin typeface="Cambria Math" panose="02040503050406030204" pitchFamily="18" charset="0"/>
                          <a:cs typeface="Times New Roman" panose="02020603050405020304" pitchFamily="18" charset="0"/>
                        </a:rPr>
                        <m:t> </m:t>
                      </m:r>
                    </m:oMath>
                  </m:oMathPara>
                </a14:m>
                <a:endParaRPr lang="en-US" altLang="ko-KR" b="0" dirty="0">
                  <a:latin typeface="Times New Roman" panose="02020603050405020304" pitchFamily="18" charset="0"/>
                  <a:cs typeface="Times New Roman" panose="02020603050405020304" pitchFamily="18" charset="0"/>
                </a:endParaRPr>
              </a:p>
              <a:p>
                <a:pPr algn="just">
                  <a:lnSpc>
                    <a:spcPct val="150000"/>
                  </a:lnSpc>
                </a:pPr>
                <a:r>
                  <a:rPr lang="en-US" altLang="ko-KR" dirty="0">
                    <a:latin typeface="Times New Roman" panose="02020603050405020304" pitchFamily="18" charset="0"/>
                    <a:cs typeface="Times New Roman" panose="02020603050405020304" pitchFamily="18" charset="0"/>
                  </a:rPr>
                  <a:t>Joint distribution:</a:t>
                </a:r>
              </a:p>
              <a:p>
                <a:pPr algn="just">
                  <a:lnSpc>
                    <a:spcPct val="150000"/>
                  </a:lnSpc>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cs typeface="Times New Roman" panose="02020603050405020304" pitchFamily="18" charset="0"/>
                        </a:rPr>
                        <m:t>𝑞</m:t>
                      </m:r>
                      <m:d>
                        <m:dPr>
                          <m:ctrlPr>
                            <a:rPr lang="en-US" altLang="ko-KR" b="0" i="1" smtClean="0">
                              <a:latin typeface="Cambria Math" panose="02040503050406030204" pitchFamily="18" charset="0"/>
                              <a:cs typeface="Times New Roman" panose="02020603050405020304" pitchFamily="18" charset="0"/>
                            </a:rPr>
                          </m:ctrlPr>
                        </m:dPr>
                        <m:e>
                          <m:sSubSup>
                            <m:sSubSupPr>
                              <m:ctrlPr>
                                <a:rPr lang="en-US" altLang="ko-KR" b="0" i="1" smtClean="0">
                                  <a:latin typeface="Cambria Math" panose="02040503050406030204" pitchFamily="18" charset="0"/>
                                  <a:cs typeface="Times New Roman" panose="02020603050405020304" pitchFamily="18" charset="0"/>
                                </a:rPr>
                              </m:ctrlPr>
                            </m:sSubSupPr>
                            <m:e>
                              <m:d>
                                <m:dPr>
                                  <m:begChr m:val="{"/>
                                  <m:endChr m:val="}"/>
                                  <m:ctrlPr>
                                    <a:rPr lang="en-US" altLang="ko-KR" b="0" i="1" smtClean="0">
                                      <a:latin typeface="Cambria Math" panose="02040503050406030204" pitchFamily="18" charset="0"/>
                                      <a:cs typeface="Times New Roman" panose="02020603050405020304" pitchFamily="18" charset="0"/>
                                    </a:rPr>
                                  </m:ctrlPr>
                                </m:dPr>
                                <m:e>
                                  <m:r>
                                    <a:rPr lang="en-US" altLang="ko-KR" b="1" i="1" smtClean="0">
                                      <a:latin typeface="Cambria Math" panose="02040503050406030204" pitchFamily="18" charset="0"/>
                                      <a:cs typeface="Times New Roman" panose="02020603050405020304" pitchFamily="18" charset="0"/>
                                    </a:rPr>
                                    <m:t>𝒙</m:t>
                                  </m:r>
                                </m:e>
                              </m:d>
                            </m:e>
                            <m:sub>
                              <m:r>
                                <a:rPr lang="en-US" altLang="ko-KR" b="0" i="1" smtClean="0">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=0</m:t>
                              </m:r>
                            </m:sub>
                            <m:sup>
                              <m:r>
                                <a:rPr lang="en-US" altLang="ko-KR" b="0" i="1" smtClean="0">
                                  <a:latin typeface="Cambria Math" panose="02040503050406030204" pitchFamily="18" charset="0"/>
                                  <a:cs typeface="Times New Roman" panose="02020603050405020304" pitchFamily="18" charset="0"/>
                                </a:rPr>
                                <m:t>𝑇</m:t>
                              </m:r>
                            </m:sup>
                          </m:sSubSup>
                        </m:e>
                      </m:d>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𝑞</m:t>
                      </m:r>
                      <m:d>
                        <m:dPr>
                          <m:ctrlPr>
                            <a:rPr lang="en-US" altLang="ko-KR" b="0" i="1" smtClean="0">
                              <a:latin typeface="Cambria Math" panose="02040503050406030204" pitchFamily="18" charset="0"/>
                              <a:cs typeface="Times New Roman" panose="02020603050405020304" pitchFamily="18" charset="0"/>
                            </a:rPr>
                          </m:ctrlPr>
                        </m:dPr>
                        <m:e>
                          <m:sSub>
                            <m:sSubPr>
                              <m:ctrlPr>
                                <a:rPr lang="en-US" altLang="ko-KR" b="0" i="1" smtClean="0">
                                  <a:latin typeface="Cambria Math" panose="02040503050406030204" pitchFamily="18" charset="0"/>
                                  <a:cs typeface="Times New Roman" panose="02020603050405020304" pitchFamily="18" charset="0"/>
                                </a:rPr>
                              </m:ctrlPr>
                            </m:sSubPr>
                            <m:e>
                              <m:r>
                                <a:rPr lang="en-US" altLang="ko-KR" b="1" i="1" smtClean="0">
                                  <a:latin typeface="Cambria Math" panose="02040503050406030204" pitchFamily="18" charset="0"/>
                                  <a:cs typeface="Times New Roman" panose="02020603050405020304" pitchFamily="18" charset="0"/>
                                </a:rPr>
                                <m:t>𝒙</m:t>
                              </m:r>
                            </m:e>
                            <m:sub>
                              <m:r>
                                <a:rPr lang="en-US" altLang="ko-KR" b="0" i="1" smtClean="0">
                                  <a:latin typeface="Cambria Math" panose="02040503050406030204" pitchFamily="18" charset="0"/>
                                  <a:cs typeface="Times New Roman" panose="02020603050405020304" pitchFamily="18" charset="0"/>
                                </a:rPr>
                                <m:t>0</m:t>
                              </m:r>
                            </m:sub>
                          </m:sSub>
                        </m:e>
                      </m:d>
                      <m:nary>
                        <m:naryPr>
                          <m:chr m:val="∏"/>
                          <m:ctrlPr>
                            <a:rPr lang="en-US" altLang="ko-KR" b="0" i="1" smtClean="0">
                              <a:latin typeface="Cambria Math" panose="02040503050406030204" pitchFamily="18" charset="0"/>
                              <a:cs typeface="Times New Roman" panose="02020603050405020304" pitchFamily="18" charset="0"/>
                            </a:rPr>
                          </m:ctrlPr>
                        </m:naryPr>
                        <m:sub>
                          <m:r>
                            <a:rPr lang="en-US" altLang="ko-KR" b="0" i="1" smtClean="0">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=1</m:t>
                          </m:r>
                        </m:sub>
                        <m:sup>
                          <m:r>
                            <a:rPr lang="en-US" altLang="ko-KR" b="0" i="1" smtClean="0">
                              <a:latin typeface="Cambria Math" panose="02040503050406030204" pitchFamily="18" charset="0"/>
                              <a:cs typeface="Times New Roman" panose="02020603050405020304" pitchFamily="18" charset="0"/>
                            </a:rPr>
                            <m:t>𝑇</m:t>
                          </m:r>
                        </m:sup>
                        <m:e>
                          <m:r>
                            <a:rPr lang="en-US" altLang="ko-KR" b="0" i="1" smtClean="0">
                              <a:latin typeface="Cambria Math" panose="02040503050406030204" pitchFamily="18" charset="0"/>
                              <a:cs typeface="Times New Roman" panose="02020603050405020304" pitchFamily="18" charset="0"/>
                            </a:rPr>
                            <m:t>𝑞</m:t>
                          </m:r>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𝑡</m:t>
                                      </m:r>
                                    </m:e>
                                  </m:d>
                                </m:sup>
                              </m:sSup>
                            </m:e>
                            <m:e>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−1</m:t>
                                      </m:r>
                                    </m:e>
                                  </m:d>
                                </m:sup>
                              </m:sSup>
                            </m:e>
                          </m:d>
                        </m:e>
                      </m:nary>
                    </m:oMath>
                  </m:oMathPara>
                </a14:m>
                <a:endParaRPr lang="en-US" altLang="ko-KR"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59E3866D-F3FE-8F22-5109-B92871ED089B}"/>
                  </a:ext>
                </a:extLst>
              </p:cNvPr>
              <p:cNvSpPr txBox="1">
                <a:spLocks noRot="1" noChangeAspect="1" noMove="1" noResize="1" noEditPoints="1" noAdjustHandles="1" noChangeArrowheads="1" noChangeShapeType="1" noTextEdit="1"/>
              </p:cNvSpPr>
              <p:nvPr/>
            </p:nvSpPr>
            <p:spPr>
              <a:xfrm>
                <a:off x="816736" y="1475452"/>
                <a:ext cx="8272528" cy="3907095"/>
              </a:xfrm>
              <a:prstGeom prst="rect">
                <a:avLst/>
              </a:prstGeom>
              <a:blipFill>
                <a:blip r:embed="rId3"/>
                <a:stretch>
                  <a:fillRect l="-66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32764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4EFF4-6256-3C27-77EC-B9A48F5CB8FF}"/>
            </a:ext>
          </a:extLst>
        </p:cNvPr>
        <p:cNvGrpSpPr/>
        <p:nvPr/>
      </p:nvGrpSpPr>
      <p:grpSpPr>
        <a:xfrm>
          <a:off x="0" y="0"/>
          <a:ext cx="0" cy="0"/>
          <a:chOff x="0" y="0"/>
          <a:chExt cx="0" cy="0"/>
        </a:xfrm>
      </p:grpSpPr>
      <p:sp>
        <p:nvSpPr>
          <p:cNvPr id="33" name="TextBox 32">
            <a:extLst>
              <a:ext uri="{FF2B5EF4-FFF2-40B4-BE49-F238E27FC236}">
                <a16:creationId xmlns:a16="http://schemas.microsoft.com/office/drawing/2014/main" id="{61C080C6-EF38-A6DE-BD30-51519DA62AE3}"/>
              </a:ext>
            </a:extLst>
          </p:cNvPr>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Reverse Trajectory</a:t>
            </a:r>
          </a:p>
        </p:txBody>
      </p:sp>
      <p:sp>
        <p:nvSpPr>
          <p:cNvPr id="2" name="자유형 1">
            <a:extLst>
              <a:ext uri="{FF2B5EF4-FFF2-40B4-BE49-F238E27FC236}">
                <a16:creationId xmlns:a16="http://schemas.microsoft.com/office/drawing/2014/main" id="{8D601A91-08D5-9C22-3DF7-C2035EB3DB69}"/>
              </a:ext>
            </a:extLst>
          </p:cNvPr>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3A8E88B-7CE4-31E3-68CC-0ECBCC76529A}"/>
                  </a:ext>
                </a:extLst>
              </p:cNvPr>
              <p:cNvSpPr txBox="1"/>
              <p:nvPr/>
            </p:nvSpPr>
            <p:spPr>
              <a:xfrm>
                <a:off x="816736" y="2018132"/>
                <a:ext cx="8272528" cy="28217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altLang="ko-KR" dirty="0">
                    <a:latin typeface="Times New Roman" panose="02020603050405020304" pitchFamily="18" charset="0"/>
                    <a:cs typeface="Times New Roman" panose="02020603050405020304" pitchFamily="18" charset="0"/>
                  </a:rPr>
                  <a:t>Prior distribution: </a:t>
                </a:r>
                <a14:m>
                  <m:oMath xmlns:m="http://schemas.openxmlformats.org/officeDocument/2006/math">
                    <m:r>
                      <a:rPr lang="en-US" altLang="ko-KR" b="0" i="1" smtClean="0">
                        <a:latin typeface="Cambria Math" panose="02040503050406030204" pitchFamily="18" charset="0"/>
                        <a:cs typeface="Times New Roman" panose="02020603050405020304" pitchFamily="18" charset="0"/>
                      </a:rPr>
                      <m:t>𝑝</m:t>
                    </m:r>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𝑇</m:t>
                            </m:r>
                            <m:r>
                              <a:rPr lang="en-US" altLang="ko-KR" b="0" i="1" smtClean="0">
                                <a:latin typeface="Cambria Math" panose="02040503050406030204" pitchFamily="18" charset="0"/>
                                <a:cs typeface="Times New Roman" panose="02020603050405020304" pitchFamily="18" charset="0"/>
                              </a:rPr>
                              <m:t>)</m:t>
                            </m:r>
                          </m:sup>
                        </m:sSup>
                      </m:e>
                    </m:d>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𝜋</m:t>
                    </m:r>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𝑇</m:t>
                                </m:r>
                              </m:e>
                            </m:d>
                          </m:sup>
                        </m:sSup>
                      </m:e>
                    </m:d>
                  </m:oMath>
                </a14:m>
                <a:endParaRPr lang="en-US" altLang="ko-KR" dirty="0">
                  <a:latin typeface="Times New Roman" panose="02020603050405020304" pitchFamily="18" charset="0"/>
                  <a:cs typeface="Times New Roman" panose="02020603050405020304" pitchFamily="18" charset="0"/>
                </a:endParaRPr>
              </a:p>
              <a:p>
                <a:pPr algn="just"/>
                <a:r>
                  <a:rPr lang="en-US" altLang="ko-KR" dirty="0">
                    <a:latin typeface="Times New Roman" panose="02020603050405020304" pitchFamily="18" charset="0"/>
                    <a:cs typeface="Times New Roman" panose="02020603050405020304" pitchFamily="18" charset="0"/>
                  </a:rPr>
                  <a:t>Joint distribution</a:t>
                </a:r>
              </a:p>
              <a:p>
                <a:pPr algn="just"/>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cs typeface="Times New Roman" panose="02020603050405020304" pitchFamily="18" charset="0"/>
                        </a:rPr>
                        <m:t>𝑝</m:t>
                      </m:r>
                      <m:d>
                        <m:dPr>
                          <m:ctrlPr>
                            <a:rPr lang="en-US" altLang="ko-KR" b="0" i="1" smtClean="0">
                              <a:latin typeface="Cambria Math" panose="02040503050406030204" pitchFamily="18" charset="0"/>
                              <a:cs typeface="Times New Roman" panose="02020603050405020304" pitchFamily="18" charset="0"/>
                            </a:rPr>
                          </m:ctrlPr>
                        </m:dPr>
                        <m:e>
                          <m:sSubSup>
                            <m:sSubSupPr>
                              <m:ctrlPr>
                                <a:rPr lang="en-US" altLang="ko-KR" b="0" i="1" smtClean="0">
                                  <a:latin typeface="Cambria Math" panose="02040503050406030204" pitchFamily="18" charset="0"/>
                                  <a:cs typeface="Times New Roman" panose="02020603050405020304" pitchFamily="18" charset="0"/>
                                </a:rPr>
                              </m:ctrlPr>
                            </m:sSubSupPr>
                            <m:e>
                              <m:d>
                                <m:dPr>
                                  <m:begChr m:val="{"/>
                                  <m:endChr m:val="}"/>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𝑡</m:t>
                                          </m:r>
                                        </m:e>
                                      </m:d>
                                    </m:sup>
                                  </m:sSup>
                                </m:e>
                              </m:d>
                            </m:e>
                            <m:sub>
                              <m:r>
                                <a:rPr lang="en-US" altLang="ko-KR" b="0" i="1" smtClean="0">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=1</m:t>
                              </m:r>
                            </m:sub>
                            <m:sup>
                              <m:r>
                                <a:rPr lang="en-US" altLang="ko-KR" b="0" i="1" smtClean="0">
                                  <a:latin typeface="Cambria Math" panose="02040503050406030204" pitchFamily="18" charset="0"/>
                                  <a:cs typeface="Times New Roman" panose="02020603050405020304" pitchFamily="18" charset="0"/>
                                </a:rPr>
                                <m:t>𝑇</m:t>
                              </m:r>
                            </m:sup>
                          </m:sSubSup>
                        </m:e>
                      </m:d>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𝑝</m:t>
                      </m:r>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𝑇</m:t>
                                  </m:r>
                                </m:e>
                              </m:d>
                            </m:sup>
                          </m:sSup>
                        </m:e>
                      </m:d>
                      <m:nary>
                        <m:naryPr>
                          <m:chr m:val="∏"/>
                          <m:ctrlPr>
                            <a:rPr lang="en-US" altLang="ko-KR" b="0" i="1" smtClean="0">
                              <a:latin typeface="Cambria Math" panose="02040503050406030204" pitchFamily="18" charset="0"/>
                              <a:cs typeface="Times New Roman" panose="02020603050405020304" pitchFamily="18" charset="0"/>
                            </a:rPr>
                          </m:ctrlPr>
                        </m:naryPr>
                        <m:sub>
                          <m:r>
                            <a:rPr lang="en-US" altLang="ko-KR" b="0" i="1" smtClean="0">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=1</m:t>
                          </m:r>
                        </m:sub>
                        <m:sup>
                          <m:r>
                            <a:rPr lang="en-US" altLang="ko-KR" b="0" i="1" smtClean="0">
                              <a:latin typeface="Cambria Math" panose="02040503050406030204" pitchFamily="18" charset="0"/>
                              <a:cs typeface="Times New Roman" panose="02020603050405020304" pitchFamily="18" charset="0"/>
                            </a:rPr>
                            <m:t>𝑇</m:t>
                          </m:r>
                        </m:sup>
                        <m:e>
                          <m:r>
                            <a:rPr lang="en-US" altLang="ko-KR" b="0" i="1" smtClean="0">
                              <a:latin typeface="Cambria Math" panose="02040503050406030204" pitchFamily="18" charset="0"/>
                              <a:cs typeface="Times New Roman" panose="02020603050405020304" pitchFamily="18" charset="0"/>
                            </a:rPr>
                            <m:t>𝑝</m:t>
                          </m:r>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r>
                                    <a:rPr lang="en-US" altLang="ko-KR" b="0" i="1" smtClean="0">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−1</m:t>
                                  </m:r>
                                </m:sup>
                              </m:sSup>
                              <m:r>
                                <a:rPr lang="en-US" altLang="ko-KR" b="0" i="1" smtClean="0">
                                  <a:latin typeface="Cambria Math" panose="02040503050406030204" pitchFamily="18" charset="0"/>
                                  <a:cs typeface="Times New Roman" panose="02020603050405020304" pitchFamily="18" charset="0"/>
                                </a:rPr>
                                <m:t>|</m:t>
                              </m:r>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r>
                                    <a:rPr lang="en-US" altLang="ko-KR" b="0" i="1" smtClean="0">
                                      <a:latin typeface="Cambria Math" panose="02040503050406030204" pitchFamily="18" charset="0"/>
                                      <a:cs typeface="Times New Roman" panose="02020603050405020304" pitchFamily="18" charset="0"/>
                                    </a:rPr>
                                    <m:t>𝑡</m:t>
                                  </m:r>
                                </m:sup>
                              </m:sSup>
                            </m:e>
                          </m:d>
                          <m:r>
                            <a:rPr lang="en-US" altLang="ko-KR" b="0" i="1" smtClean="0">
                              <a:latin typeface="Cambria Math" panose="02040503050406030204" pitchFamily="18" charset="0"/>
                              <a:cs typeface="Times New Roman" panose="02020603050405020304" pitchFamily="18" charset="0"/>
                            </a:rPr>
                            <m:t> </m:t>
                          </m:r>
                        </m:e>
                      </m:nary>
                    </m:oMath>
                  </m:oMathPara>
                </a14:m>
                <a:endParaRPr lang="en-US" altLang="ko-KR" dirty="0">
                  <a:latin typeface="Times New Roman" panose="02020603050405020304" pitchFamily="18" charset="0"/>
                  <a:cs typeface="Times New Roman" panose="02020603050405020304" pitchFamily="18" charset="0"/>
                </a:endParaRPr>
              </a:p>
              <a:p>
                <a:pPr algn="just">
                  <a:lnSpc>
                    <a:spcPct val="150000"/>
                  </a:lnSpc>
                </a:pPr>
                <a:r>
                  <a:rPr lang="en-US" altLang="ko-KR" dirty="0">
                    <a:latin typeface="Times New Roman" panose="02020603050405020304" pitchFamily="18" charset="0"/>
                    <a:cs typeface="Times New Roman" panose="02020603050405020304" pitchFamily="18" charset="0"/>
                  </a:rPr>
                  <a:t>In the real learning, we only need to estimate the mean and the variance of the distribution: (Feller, 1949) guarantees that the forms of the forward and backward process are equal in infinitesimal. If the forward process is gaussian, the reverse also is.</a:t>
                </a:r>
              </a:p>
            </p:txBody>
          </p:sp>
        </mc:Choice>
        <mc:Fallback xmlns="">
          <p:sp>
            <p:nvSpPr>
              <p:cNvPr id="5" name="TextBox 4">
                <a:extLst>
                  <a:ext uri="{FF2B5EF4-FFF2-40B4-BE49-F238E27FC236}">
                    <a16:creationId xmlns:a16="http://schemas.microsoft.com/office/drawing/2014/main" id="{A3A8E88B-7CE4-31E3-68CC-0ECBCC76529A}"/>
                  </a:ext>
                </a:extLst>
              </p:cNvPr>
              <p:cNvSpPr txBox="1">
                <a:spLocks noRot="1" noChangeAspect="1" noMove="1" noResize="1" noEditPoints="1" noAdjustHandles="1" noChangeArrowheads="1" noChangeShapeType="1" noTextEdit="1"/>
              </p:cNvSpPr>
              <p:nvPr/>
            </p:nvSpPr>
            <p:spPr>
              <a:xfrm>
                <a:off x="816736" y="2018132"/>
                <a:ext cx="8272528" cy="2821735"/>
              </a:xfrm>
              <a:prstGeom prst="rect">
                <a:avLst/>
              </a:prstGeom>
              <a:blipFill>
                <a:blip r:embed="rId3"/>
                <a:stretch>
                  <a:fillRect l="-663" r="-590" b="-259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28565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E50C9-A13F-5514-541A-6D9E23BF7EA5}"/>
            </a:ext>
          </a:extLst>
        </p:cNvPr>
        <p:cNvGrpSpPr/>
        <p:nvPr/>
      </p:nvGrpSpPr>
      <p:grpSpPr>
        <a:xfrm>
          <a:off x="0" y="0"/>
          <a:ext cx="0" cy="0"/>
          <a:chOff x="0" y="0"/>
          <a:chExt cx="0" cy="0"/>
        </a:xfrm>
      </p:grpSpPr>
      <p:sp>
        <p:nvSpPr>
          <p:cNvPr id="33" name="TextBox 32">
            <a:extLst>
              <a:ext uri="{FF2B5EF4-FFF2-40B4-BE49-F238E27FC236}">
                <a16:creationId xmlns:a16="http://schemas.microsoft.com/office/drawing/2014/main" id="{8CEEDA1E-B9E4-3709-F361-DAAE2EC96404}"/>
              </a:ext>
            </a:extLst>
          </p:cNvPr>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Generative Distribution</a:t>
            </a:r>
          </a:p>
        </p:txBody>
      </p:sp>
      <p:sp>
        <p:nvSpPr>
          <p:cNvPr id="2" name="자유형 1">
            <a:extLst>
              <a:ext uri="{FF2B5EF4-FFF2-40B4-BE49-F238E27FC236}">
                <a16:creationId xmlns:a16="http://schemas.microsoft.com/office/drawing/2014/main" id="{4E5EA69B-CA88-D9D8-A556-AF215A22D936}"/>
              </a:ext>
            </a:extLst>
          </p:cNvPr>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191326-C5B4-313E-D7B9-B0BECB3A0933}"/>
                  </a:ext>
                </a:extLst>
              </p:cNvPr>
              <p:cNvSpPr txBox="1"/>
              <p:nvPr/>
            </p:nvSpPr>
            <p:spPr>
              <a:xfrm>
                <a:off x="816736" y="1705739"/>
                <a:ext cx="8272528" cy="38620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altLang="ko-KR" dirty="0">
                    <a:latin typeface="Times New Roman" panose="02020603050405020304" pitchFamily="18" charset="0"/>
                    <a:cs typeface="Times New Roman" panose="02020603050405020304" pitchFamily="18" charset="0"/>
                  </a:rPr>
                  <a:t>The probability of a data is</a:t>
                </a:r>
              </a:p>
              <a:p>
                <a:pPr algn="just">
                  <a:lnSpc>
                    <a:spcPct val="150000"/>
                  </a:lnSpc>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cs typeface="Times New Roman" panose="02020603050405020304" pitchFamily="18" charset="0"/>
                        </a:rPr>
                        <m:t>𝑝</m:t>
                      </m:r>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r>
                                <a:rPr lang="en-US" altLang="ko-KR" b="0" i="1" smtClean="0">
                                  <a:latin typeface="Cambria Math" panose="02040503050406030204" pitchFamily="18" charset="0"/>
                                  <a:cs typeface="Times New Roman" panose="02020603050405020304" pitchFamily="18" charset="0"/>
                                </a:rPr>
                                <m:t>(0)</m:t>
                              </m:r>
                            </m:sup>
                          </m:sSup>
                        </m:e>
                      </m:d>
                      <m:r>
                        <a:rPr lang="en-US" altLang="ko-KR" b="0" i="1" smtClean="0">
                          <a:latin typeface="Cambria Math" panose="02040503050406030204" pitchFamily="18" charset="0"/>
                          <a:cs typeface="Times New Roman" panose="02020603050405020304" pitchFamily="18" charset="0"/>
                        </a:rPr>
                        <m:t>=</m:t>
                      </m:r>
                      <m:nary>
                        <m:naryPr>
                          <m:subHide m:val="on"/>
                          <m:supHide m:val="on"/>
                          <m:ctrlPr>
                            <a:rPr lang="en-US" altLang="ko-KR" b="0" i="1" smtClean="0">
                              <a:latin typeface="Cambria Math" panose="02040503050406030204" pitchFamily="18" charset="0"/>
                              <a:cs typeface="Times New Roman" panose="02020603050405020304" pitchFamily="18" charset="0"/>
                            </a:rPr>
                          </m:ctrlPr>
                        </m:naryPr>
                        <m:sub/>
                        <m:sup/>
                        <m:e>
                          <m:r>
                            <a:rPr lang="en-US" altLang="ko-KR" b="0" i="1" smtClean="0">
                              <a:latin typeface="Cambria Math" panose="02040503050406030204" pitchFamily="18" charset="0"/>
                              <a:cs typeface="Times New Roman" panose="02020603050405020304" pitchFamily="18" charset="0"/>
                            </a:rPr>
                            <m:t>𝑑</m:t>
                          </m:r>
                          <m:sSup>
                            <m:sSupPr>
                              <m:ctrlPr>
                                <a:rPr lang="en-US" altLang="ko-KR" b="1"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d>
                                <m:dPr>
                                  <m:ctrlPr>
                                    <a:rPr lang="en-US" altLang="ko-KR" b="1"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1..</m:t>
                                  </m:r>
                                  <m:r>
                                    <a:rPr lang="en-US" altLang="ko-KR" b="0" i="1" smtClean="0">
                                      <a:latin typeface="Cambria Math" panose="02040503050406030204" pitchFamily="18" charset="0"/>
                                      <a:cs typeface="Times New Roman" panose="02020603050405020304" pitchFamily="18" charset="0"/>
                                    </a:rPr>
                                    <m:t>𝑇</m:t>
                                  </m:r>
                                </m:e>
                              </m:d>
                            </m:sup>
                          </m:sSup>
                          <m:r>
                            <a:rPr lang="en-US" altLang="ko-KR" b="0" i="1" smtClean="0">
                              <a:latin typeface="Cambria Math" panose="02040503050406030204" pitchFamily="18" charset="0"/>
                              <a:cs typeface="Times New Roman" panose="02020603050405020304" pitchFamily="18" charset="0"/>
                            </a:rPr>
                            <m:t>𝑝</m:t>
                          </m:r>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0..</m:t>
                                      </m:r>
                                      <m:r>
                                        <a:rPr lang="en-US" altLang="ko-KR" b="0" i="1" smtClean="0">
                                          <a:latin typeface="Cambria Math" panose="02040503050406030204" pitchFamily="18" charset="0"/>
                                          <a:cs typeface="Times New Roman" panose="02020603050405020304" pitchFamily="18" charset="0"/>
                                        </a:rPr>
                                        <m:t>𝑇</m:t>
                                      </m:r>
                                    </m:e>
                                  </m:d>
                                </m:sup>
                              </m:sSup>
                            </m:e>
                          </m:d>
                        </m:e>
                      </m:nary>
                      <m:r>
                        <a:rPr lang="en-US" altLang="ko-KR" b="0" i="1" smtClean="0">
                          <a:latin typeface="Cambria Math" panose="02040503050406030204" pitchFamily="18" charset="0"/>
                          <a:cs typeface="Times New Roman" panose="02020603050405020304" pitchFamily="18" charset="0"/>
                        </a:rPr>
                        <m:t>.</m:t>
                      </m:r>
                    </m:oMath>
                  </m:oMathPara>
                </a14:m>
                <a:endParaRPr lang="en-US" altLang="ko-KR" dirty="0">
                  <a:latin typeface="Times New Roman" panose="02020603050405020304" pitchFamily="18" charset="0"/>
                  <a:cs typeface="Times New Roman" panose="02020603050405020304" pitchFamily="18" charset="0"/>
                </a:endParaRPr>
              </a:p>
              <a:p>
                <a:pPr algn="just">
                  <a:lnSpc>
                    <a:spcPct val="150000"/>
                  </a:lnSpc>
                </a:pPr>
                <a:r>
                  <a:rPr lang="en-US" altLang="ko-KR" dirty="0">
                    <a:latin typeface="Times New Roman" panose="02020603050405020304" pitchFamily="18" charset="0"/>
                    <a:cs typeface="Times New Roman" panose="02020603050405020304" pitchFamily="18" charset="0"/>
                  </a:rPr>
                  <a:t>But can we calculate it?</a:t>
                </a:r>
              </a:p>
              <a:p>
                <a:pPr marL="342900" indent="-342900" algn="just">
                  <a:lnSpc>
                    <a:spcPct val="150000"/>
                  </a:lnSpc>
                  <a:buFont typeface="+mj-lt"/>
                  <a:buAutoNum type="arabicPeriod"/>
                </a:pPr>
                <a:r>
                  <a:rPr lang="en-US" altLang="ko-KR" dirty="0">
                    <a:latin typeface="Times New Roman" panose="02020603050405020304" pitchFamily="18" charset="0"/>
                    <a:cs typeface="Times New Roman" panose="02020603050405020304" pitchFamily="18" charset="0"/>
                  </a:rPr>
                  <a:t>Integrate it exactly. (every </a:t>
                </a:r>
                <a14:m>
                  <m:oMath xmlns:m="http://schemas.openxmlformats.org/officeDocument/2006/math">
                    <m:r>
                      <a:rPr lang="en-US" altLang="ko-KR" b="0" i="1" smtClean="0">
                        <a:latin typeface="Cambria Math" panose="02040503050406030204" pitchFamily="18" charset="0"/>
                        <a:cs typeface="Times New Roman" panose="02020603050405020304" pitchFamily="18" charset="0"/>
                      </a:rPr>
                      <m:t>𝑝</m:t>
                    </m:r>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𝑥</m:t>
                            </m:r>
                          </m:e>
                          <m:sup>
                            <m:r>
                              <a:rPr lang="en-US" altLang="ko-KR" b="0" i="1" smtClean="0">
                                <a:latin typeface="Cambria Math" panose="02040503050406030204" pitchFamily="18" charset="0"/>
                                <a:cs typeface="Times New Roman" panose="02020603050405020304" pitchFamily="18" charset="0"/>
                              </a:rPr>
                              <m:t>𝑡</m:t>
                            </m:r>
                          </m:sup>
                        </m:sSup>
                      </m:e>
                    </m:d>
                  </m:oMath>
                </a14:m>
                <a:r>
                  <a:rPr lang="en-US" altLang="ko-KR" dirty="0">
                    <a:latin typeface="Times New Roman" panose="02020603050405020304" pitchFamily="18" charset="0"/>
                    <a:cs typeface="Times New Roman" panose="02020603050405020304" pitchFamily="18" charset="0"/>
                  </a:rPr>
                  <a:t> is separable, so we can disassemble </a:t>
                </a:r>
                <a14:m>
                  <m:oMath xmlns:m="http://schemas.openxmlformats.org/officeDocument/2006/math">
                    <m:r>
                      <a:rPr lang="en-US" altLang="ko-KR" i="1">
                        <a:latin typeface="Cambria Math" panose="02040503050406030204" pitchFamily="18" charset="0"/>
                        <a:cs typeface="Times New Roman" panose="02020603050405020304" pitchFamily="18" charset="0"/>
                      </a:rPr>
                      <m:t>𝑝</m:t>
                    </m:r>
                    <m:d>
                      <m:dPr>
                        <m:ctrlPr>
                          <a:rPr lang="en-US" altLang="ko-KR" i="1">
                            <a:latin typeface="Cambria Math" panose="02040503050406030204" pitchFamily="18" charset="0"/>
                            <a:cs typeface="Times New Roman" panose="02020603050405020304" pitchFamily="18" charset="0"/>
                          </a:rPr>
                        </m:ctrlPr>
                      </m:dPr>
                      <m:e>
                        <m:sSup>
                          <m:sSupPr>
                            <m:ctrlPr>
                              <a:rPr lang="en-US" altLang="ko-KR" i="1">
                                <a:latin typeface="Cambria Math" panose="02040503050406030204" pitchFamily="18" charset="0"/>
                                <a:cs typeface="Times New Roman" panose="02020603050405020304" pitchFamily="18" charset="0"/>
                              </a:rPr>
                            </m:ctrlPr>
                          </m:sSupPr>
                          <m:e>
                            <m:r>
                              <a:rPr lang="en-US" altLang="ko-KR" i="1">
                                <a:latin typeface="Cambria Math" panose="02040503050406030204" pitchFamily="18" charset="0"/>
                                <a:cs typeface="Times New Roman" panose="02020603050405020304" pitchFamily="18" charset="0"/>
                              </a:rPr>
                              <m:t>𝑥</m:t>
                            </m:r>
                          </m:e>
                          <m:sup>
                            <m:d>
                              <m:dPr>
                                <m:ctrlPr>
                                  <a:rPr lang="en-US" altLang="ko-KR"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0..</m:t>
                                </m:r>
                                <m:r>
                                  <a:rPr lang="en-US" altLang="ko-KR" i="1">
                                    <a:latin typeface="Cambria Math" panose="02040503050406030204" pitchFamily="18" charset="0"/>
                                    <a:cs typeface="Times New Roman" panose="02020603050405020304" pitchFamily="18" charset="0"/>
                                  </a:rPr>
                                  <m:t>𝑇</m:t>
                                </m:r>
                              </m:e>
                            </m:d>
                          </m:sup>
                        </m:sSup>
                      </m:e>
                    </m:d>
                  </m:oMath>
                </a14:m>
                <a:r>
                  <a:rPr lang="en-US" altLang="ko-KR" dirty="0">
                    <a:latin typeface="Times New Roman" panose="02020603050405020304" pitchFamily="18" charset="0"/>
                    <a:cs typeface="Times New Roman" panose="02020603050405020304" pitchFamily="18" charset="0"/>
                  </a:rPr>
                  <a:t>.)</a:t>
                </a:r>
              </a:p>
              <a:p>
                <a:pPr marL="342900" indent="-342900" algn="just">
                  <a:lnSpc>
                    <a:spcPct val="150000"/>
                  </a:lnSpc>
                  <a:buFont typeface="+mj-lt"/>
                  <a:buAutoNum type="arabicPeriod"/>
                </a:pPr>
                <a:r>
                  <a:rPr lang="en-US" altLang="ko-KR" dirty="0">
                    <a:latin typeface="Times New Roman" panose="02020603050405020304" pitchFamily="18" charset="0"/>
                    <a:cs typeface="Times New Roman" panose="02020603050405020304" pitchFamily="18" charset="0"/>
                  </a:rPr>
                  <a:t>Approximate it by Riemann sum.</a:t>
                </a:r>
              </a:p>
              <a:p>
                <a:pPr algn="just">
                  <a:lnSpc>
                    <a:spcPct val="150000"/>
                  </a:lnSpc>
                </a:pPr>
                <a:endParaRPr lang="en-US" altLang="ko-KR" dirty="0">
                  <a:latin typeface="Times New Roman" panose="02020603050405020304" pitchFamily="18" charset="0"/>
                  <a:cs typeface="Times New Roman" panose="02020603050405020304" pitchFamily="18" charset="0"/>
                </a:endParaRPr>
              </a:p>
              <a:p>
                <a:pPr algn="just">
                  <a:lnSpc>
                    <a:spcPct val="150000"/>
                  </a:lnSpc>
                </a:pPr>
                <a:r>
                  <a:rPr lang="en-US" altLang="ko-KR" dirty="0">
                    <a:latin typeface="Times New Roman" panose="02020603050405020304" pitchFamily="18" charset="0"/>
                    <a:cs typeface="Times New Roman" panose="02020603050405020304" pitchFamily="18" charset="0"/>
                  </a:rPr>
                  <a:t>But both ways are not feasible in this case. We need another option:</a:t>
                </a:r>
              </a:p>
              <a:p>
                <a:pPr algn="just">
                  <a:lnSpc>
                    <a:spcPct val="150000"/>
                  </a:lnSpc>
                </a:pPr>
                <a:r>
                  <a:rPr lang="en-US" altLang="ko-KR" dirty="0">
                    <a:latin typeface="Times New Roman" panose="02020603050405020304" pitchFamily="18" charset="0"/>
                    <a:cs typeface="Times New Roman" panose="02020603050405020304" pitchFamily="18" charset="0"/>
                  </a:rPr>
                  <a:t>AIS gives us the way to approximate the marginal probability!</a:t>
                </a:r>
              </a:p>
            </p:txBody>
          </p:sp>
        </mc:Choice>
        <mc:Fallback xmlns="">
          <p:sp>
            <p:nvSpPr>
              <p:cNvPr id="5" name="TextBox 4">
                <a:extLst>
                  <a:ext uri="{FF2B5EF4-FFF2-40B4-BE49-F238E27FC236}">
                    <a16:creationId xmlns:a16="http://schemas.microsoft.com/office/drawing/2014/main" id="{9C191326-C5B4-313E-D7B9-B0BECB3A0933}"/>
                  </a:ext>
                </a:extLst>
              </p:cNvPr>
              <p:cNvSpPr txBox="1">
                <a:spLocks noRot="1" noChangeAspect="1" noMove="1" noResize="1" noEditPoints="1" noAdjustHandles="1" noChangeArrowheads="1" noChangeShapeType="1" noTextEdit="1"/>
              </p:cNvSpPr>
              <p:nvPr/>
            </p:nvSpPr>
            <p:spPr>
              <a:xfrm>
                <a:off x="816736" y="1705739"/>
                <a:ext cx="8272528" cy="3862019"/>
              </a:xfrm>
              <a:prstGeom prst="rect">
                <a:avLst/>
              </a:prstGeom>
              <a:blipFill>
                <a:blip r:embed="rId3"/>
                <a:stretch>
                  <a:fillRect l="-663" b="-173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87858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E50C9-A13F-5514-541A-6D9E23BF7EA5}"/>
            </a:ext>
          </a:extLst>
        </p:cNvPr>
        <p:cNvGrpSpPr/>
        <p:nvPr/>
      </p:nvGrpSpPr>
      <p:grpSpPr>
        <a:xfrm>
          <a:off x="0" y="0"/>
          <a:ext cx="0" cy="0"/>
          <a:chOff x="0" y="0"/>
          <a:chExt cx="0" cy="0"/>
        </a:xfrm>
      </p:grpSpPr>
      <p:sp>
        <p:nvSpPr>
          <p:cNvPr id="33" name="TextBox 32">
            <a:extLst>
              <a:ext uri="{FF2B5EF4-FFF2-40B4-BE49-F238E27FC236}">
                <a16:creationId xmlns:a16="http://schemas.microsoft.com/office/drawing/2014/main" id="{8CEEDA1E-B9E4-3709-F361-DAAE2EC96404}"/>
              </a:ext>
            </a:extLst>
          </p:cNvPr>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Generative Distribution Cont’d</a:t>
            </a:r>
          </a:p>
        </p:txBody>
      </p:sp>
      <p:sp>
        <p:nvSpPr>
          <p:cNvPr id="2" name="자유형 1">
            <a:extLst>
              <a:ext uri="{FF2B5EF4-FFF2-40B4-BE49-F238E27FC236}">
                <a16:creationId xmlns:a16="http://schemas.microsoft.com/office/drawing/2014/main" id="{4E5EA69B-CA88-D9D8-A556-AF215A22D936}"/>
              </a:ext>
            </a:extLst>
          </p:cNvPr>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191326-C5B4-313E-D7B9-B0BECB3A0933}"/>
                  </a:ext>
                </a:extLst>
              </p:cNvPr>
              <p:cNvSpPr txBox="1"/>
              <p:nvPr/>
            </p:nvSpPr>
            <p:spPr>
              <a:xfrm>
                <a:off x="816736" y="700272"/>
                <a:ext cx="8272528" cy="54574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cs typeface="Times New Roman" panose="02020603050405020304" pitchFamily="18" charset="0"/>
                        </a:rPr>
                        <m:t>𝑝</m:t>
                      </m:r>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r>
                                <a:rPr lang="en-US" altLang="ko-KR" b="0" i="1" smtClean="0">
                                  <a:latin typeface="Cambria Math" panose="02040503050406030204" pitchFamily="18" charset="0"/>
                                  <a:cs typeface="Times New Roman" panose="02020603050405020304" pitchFamily="18" charset="0"/>
                                </a:rPr>
                                <m:t>(0)</m:t>
                              </m:r>
                            </m:sup>
                          </m:sSup>
                        </m:e>
                      </m:d>
                      <m:r>
                        <a:rPr lang="en-US" altLang="ko-KR" b="0" i="1" smtClean="0">
                          <a:latin typeface="Cambria Math" panose="02040503050406030204" pitchFamily="18" charset="0"/>
                          <a:cs typeface="Times New Roman" panose="02020603050405020304" pitchFamily="18" charset="0"/>
                        </a:rPr>
                        <m:t>=</m:t>
                      </m:r>
                      <m:nary>
                        <m:naryPr>
                          <m:subHide m:val="on"/>
                          <m:supHide m:val="on"/>
                          <m:ctrlPr>
                            <a:rPr lang="en-US" altLang="ko-KR" b="0" i="1" smtClean="0">
                              <a:latin typeface="Cambria Math" panose="02040503050406030204" pitchFamily="18" charset="0"/>
                              <a:cs typeface="Times New Roman" panose="02020603050405020304" pitchFamily="18" charset="0"/>
                            </a:rPr>
                          </m:ctrlPr>
                        </m:naryPr>
                        <m:sub/>
                        <m:sup/>
                        <m:e>
                          <m:r>
                            <a:rPr lang="en-US" altLang="ko-KR" b="0" i="1" smtClean="0">
                              <a:latin typeface="Cambria Math" panose="02040503050406030204" pitchFamily="18" charset="0"/>
                              <a:cs typeface="Times New Roman" panose="02020603050405020304" pitchFamily="18" charset="0"/>
                            </a:rPr>
                            <m:t>𝑑</m:t>
                          </m:r>
                          <m:sSup>
                            <m:sSupPr>
                              <m:ctrlPr>
                                <a:rPr lang="en-US" altLang="ko-KR" b="1"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d>
                                <m:dPr>
                                  <m:ctrlPr>
                                    <a:rPr lang="en-US" altLang="ko-KR" b="1"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1..</m:t>
                                  </m:r>
                                  <m:r>
                                    <a:rPr lang="en-US" altLang="ko-KR" b="0" i="1" smtClean="0">
                                      <a:latin typeface="Cambria Math" panose="02040503050406030204" pitchFamily="18" charset="0"/>
                                      <a:cs typeface="Times New Roman" panose="02020603050405020304" pitchFamily="18" charset="0"/>
                                    </a:rPr>
                                    <m:t>𝑇</m:t>
                                  </m:r>
                                </m:e>
                              </m:d>
                            </m:sup>
                          </m:sSup>
                          <m:r>
                            <a:rPr lang="en-US" altLang="ko-KR" b="0" i="1" smtClean="0">
                              <a:latin typeface="Cambria Math" panose="02040503050406030204" pitchFamily="18" charset="0"/>
                              <a:cs typeface="Times New Roman" panose="02020603050405020304" pitchFamily="18" charset="0"/>
                            </a:rPr>
                            <m:t>𝑝</m:t>
                          </m:r>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0..</m:t>
                                      </m:r>
                                      <m:r>
                                        <a:rPr lang="en-US" altLang="ko-KR" b="0" i="1" smtClean="0">
                                          <a:latin typeface="Cambria Math" panose="02040503050406030204" pitchFamily="18" charset="0"/>
                                          <a:cs typeface="Times New Roman" panose="02020603050405020304" pitchFamily="18" charset="0"/>
                                        </a:rPr>
                                        <m:t>𝑇</m:t>
                                      </m:r>
                                    </m:e>
                                  </m:d>
                                </m:sup>
                              </m:sSup>
                            </m:e>
                          </m:d>
                        </m:e>
                      </m:nary>
                    </m:oMath>
                  </m:oMathPara>
                </a14:m>
                <a:endParaRPr lang="en-US" altLang="ko-KR" b="0" dirty="0">
                  <a:latin typeface="Times New Roman" panose="02020603050405020304" pitchFamily="18" charset="0"/>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cs typeface="Times New Roman" panose="02020603050405020304" pitchFamily="18" charset="0"/>
                        </a:rPr>
                        <m:t>=</m:t>
                      </m:r>
                      <m:nary>
                        <m:naryPr>
                          <m:subHide m:val="on"/>
                          <m:supHide m:val="on"/>
                          <m:ctrlPr>
                            <a:rPr lang="en-US" altLang="ko-KR" i="1">
                              <a:latin typeface="Cambria Math" panose="02040503050406030204" pitchFamily="18" charset="0"/>
                              <a:cs typeface="Times New Roman" panose="02020603050405020304" pitchFamily="18" charset="0"/>
                            </a:rPr>
                          </m:ctrlPr>
                        </m:naryPr>
                        <m:sub/>
                        <m:sup/>
                        <m:e>
                          <m:r>
                            <a:rPr lang="en-US" altLang="ko-KR" i="1">
                              <a:latin typeface="Cambria Math" panose="02040503050406030204" pitchFamily="18" charset="0"/>
                              <a:cs typeface="Times New Roman" panose="02020603050405020304" pitchFamily="18" charset="0"/>
                            </a:rPr>
                            <m:t>𝑑</m:t>
                          </m:r>
                          <m:sSup>
                            <m:sSupPr>
                              <m:ctrlPr>
                                <a:rPr lang="en-US" altLang="ko-KR" b="1"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1"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1..</m:t>
                                  </m:r>
                                  <m:r>
                                    <a:rPr lang="en-US" altLang="ko-KR" i="1">
                                      <a:latin typeface="Cambria Math" panose="02040503050406030204" pitchFamily="18" charset="0"/>
                                      <a:cs typeface="Times New Roman" panose="02020603050405020304" pitchFamily="18" charset="0"/>
                                    </a:rPr>
                                    <m:t>𝑇</m:t>
                                  </m:r>
                                </m:e>
                              </m:d>
                            </m:sup>
                          </m:sSup>
                          <m:r>
                            <a:rPr lang="en-US" altLang="ko-KR" i="1">
                              <a:latin typeface="Cambria Math" panose="02040503050406030204" pitchFamily="18" charset="0"/>
                              <a:cs typeface="Times New Roman" panose="02020603050405020304" pitchFamily="18" charset="0"/>
                            </a:rPr>
                            <m:t>𝑝</m:t>
                          </m:r>
                          <m:d>
                            <m:dPr>
                              <m:ctrlPr>
                                <a:rPr lang="en-US" altLang="ko-KR" i="1">
                                  <a:latin typeface="Cambria Math" panose="02040503050406030204" pitchFamily="18" charset="0"/>
                                  <a:cs typeface="Times New Roman" panose="02020603050405020304" pitchFamily="18" charset="0"/>
                                </a:rPr>
                              </m:ctrlPr>
                            </m:dPr>
                            <m:e>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0..</m:t>
                                      </m:r>
                                      <m:r>
                                        <a:rPr lang="en-US" altLang="ko-KR" i="1">
                                          <a:latin typeface="Cambria Math" panose="02040503050406030204" pitchFamily="18" charset="0"/>
                                          <a:cs typeface="Times New Roman" panose="02020603050405020304" pitchFamily="18" charset="0"/>
                                        </a:rPr>
                                        <m:t>𝑇</m:t>
                                      </m:r>
                                    </m:e>
                                  </m:d>
                                </m:sup>
                              </m:sSup>
                            </m:e>
                          </m:d>
                        </m:e>
                      </m:nary>
                      <m:f>
                        <m:fPr>
                          <m:ctrlPr>
                            <a:rPr lang="en-US" altLang="ko-KR" b="0" i="1" smtClean="0">
                              <a:latin typeface="Cambria Math" panose="02040503050406030204" pitchFamily="18" charset="0"/>
                              <a:cs typeface="Times New Roman" panose="02020603050405020304" pitchFamily="18" charset="0"/>
                            </a:rPr>
                          </m:ctrlPr>
                        </m:fPr>
                        <m:num>
                          <m:r>
                            <a:rPr lang="en-US" altLang="ko-KR" b="0" i="1" smtClean="0">
                              <a:latin typeface="Cambria Math" panose="02040503050406030204" pitchFamily="18" charset="0"/>
                              <a:cs typeface="Times New Roman" panose="02020603050405020304" pitchFamily="18" charset="0"/>
                            </a:rPr>
                            <m:t>𝑞</m:t>
                          </m:r>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1"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1"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1..</m:t>
                                      </m:r>
                                      <m:r>
                                        <a:rPr lang="en-US" altLang="ko-KR" i="1">
                                          <a:latin typeface="Cambria Math" panose="02040503050406030204" pitchFamily="18" charset="0"/>
                                          <a:cs typeface="Times New Roman" panose="02020603050405020304" pitchFamily="18" charset="0"/>
                                        </a:rPr>
                                        <m:t>𝑇</m:t>
                                      </m:r>
                                    </m:e>
                                  </m:d>
                                </m:sup>
                              </m:sSup>
                            </m:e>
                            <m:e>
                              <m:sSup>
                                <m:sSupPr>
                                  <m:ctrlPr>
                                    <a:rPr lang="en-US" altLang="ko-KR" b="1"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r>
                                    <a:rPr lang="en-US" altLang="ko-KR" b="1"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0</m:t>
                                  </m:r>
                                  <m:r>
                                    <a:rPr lang="en-US" altLang="ko-KR" b="1" i="1" smtClean="0">
                                      <a:latin typeface="Cambria Math" panose="02040503050406030204" pitchFamily="18" charset="0"/>
                                      <a:cs typeface="Times New Roman" panose="02020603050405020304" pitchFamily="18" charset="0"/>
                                    </a:rPr>
                                    <m:t>)</m:t>
                                  </m:r>
                                </m:sup>
                              </m:sSup>
                            </m:e>
                          </m:d>
                        </m:num>
                        <m:den>
                          <m:r>
                            <a:rPr lang="en-US" altLang="ko-KR" b="0" i="1" smtClean="0">
                              <a:latin typeface="Cambria Math" panose="02040503050406030204" pitchFamily="18" charset="0"/>
                              <a:cs typeface="Times New Roman" panose="02020603050405020304" pitchFamily="18" charset="0"/>
                            </a:rPr>
                            <m:t>𝑞</m:t>
                          </m:r>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1"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1"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1..</m:t>
                                      </m:r>
                                      <m:r>
                                        <a:rPr lang="en-US" altLang="ko-KR" i="1">
                                          <a:latin typeface="Cambria Math" panose="02040503050406030204" pitchFamily="18" charset="0"/>
                                          <a:cs typeface="Times New Roman" panose="02020603050405020304" pitchFamily="18" charset="0"/>
                                        </a:rPr>
                                        <m:t>𝑇</m:t>
                                      </m:r>
                                    </m:e>
                                  </m:d>
                                </m:sup>
                              </m:sSup>
                            </m:e>
                            <m:e>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r>
                                    <a:rPr lang="en-US" altLang="ko-KR" b="0" i="1" smtClean="0">
                                      <a:latin typeface="Cambria Math" panose="02040503050406030204" pitchFamily="18" charset="0"/>
                                      <a:cs typeface="Times New Roman" panose="02020603050405020304" pitchFamily="18" charset="0"/>
                                    </a:rPr>
                                    <m:t>(</m:t>
                                  </m:r>
                                  <m:r>
                                    <a:rPr lang="en-US" altLang="ko-KR" i="1">
                                      <a:latin typeface="Cambria Math" panose="02040503050406030204" pitchFamily="18" charset="0"/>
                                      <a:cs typeface="Times New Roman" panose="02020603050405020304" pitchFamily="18" charset="0"/>
                                    </a:rPr>
                                    <m:t>0</m:t>
                                  </m:r>
                                  <m:r>
                                    <a:rPr lang="en-US" altLang="ko-KR" b="0" i="1" smtClean="0">
                                      <a:latin typeface="Cambria Math" panose="02040503050406030204" pitchFamily="18" charset="0"/>
                                      <a:cs typeface="Times New Roman" panose="02020603050405020304" pitchFamily="18" charset="0"/>
                                    </a:rPr>
                                    <m:t>)</m:t>
                                  </m:r>
                                </m:sup>
                              </m:sSup>
                            </m:e>
                          </m:d>
                        </m:den>
                      </m:f>
                    </m:oMath>
                  </m:oMathPara>
                </a14:m>
                <a:endParaRPr lang="en-US" altLang="ko-KR" b="0" dirty="0">
                  <a:latin typeface="Times New Roman" panose="02020603050405020304" pitchFamily="18" charset="0"/>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cs typeface="Times New Roman" panose="02020603050405020304" pitchFamily="18" charset="0"/>
                        </a:rPr>
                        <m:t>=</m:t>
                      </m:r>
                      <m:nary>
                        <m:naryPr>
                          <m:subHide m:val="on"/>
                          <m:supHide m:val="on"/>
                          <m:ctrlPr>
                            <a:rPr lang="en-US" altLang="ko-KR" i="1">
                              <a:latin typeface="Cambria Math" panose="02040503050406030204" pitchFamily="18" charset="0"/>
                              <a:cs typeface="Times New Roman" panose="02020603050405020304" pitchFamily="18" charset="0"/>
                            </a:rPr>
                          </m:ctrlPr>
                        </m:naryPr>
                        <m:sub/>
                        <m:sup/>
                        <m:e>
                          <m:r>
                            <a:rPr lang="en-US" altLang="ko-KR" i="1">
                              <a:latin typeface="Cambria Math" panose="02040503050406030204" pitchFamily="18" charset="0"/>
                              <a:cs typeface="Times New Roman" panose="02020603050405020304" pitchFamily="18" charset="0"/>
                            </a:rPr>
                            <m:t>𝑑</m:t>
                          </m:r>
                          <m:sSup>
                            <m:sSupPr>
                              <m:ctrlPr>
                                <a:rPr lang="en-US" altLang="ko-KR" b="1"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1"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1..</m:t>
                                  </m:r>
                                  <m:r>
                                    <a:rPr lang="en-US" altLang="ko-KR" i="1">
                                      <a:latin typeface="Cambria Math" panose="02040503050406030204" pitchFamily="18" charset="0"/>
                                      <a:cs typeface="Times New Roman" panose="02020603050405020304" pitchFamily="18" charset="0"/>
                                    </a:rPr>
                                    <m:t>𝑇</m:t>
                                  </m:r>
                                </m:e>
                              </m:d>
                            </m:sup>
                          </m:sSup>
                          <m:r>
                            <a:rPr lang="en-US" altLang="ko-KR" i="1">
                              <a:latin typeface="Cambria Math" panose="02040503050406030204" pitchFamily="18" charset="0"/>
                              <a:cs typeface="Times New Roman" panose="02020603050405020304" pitchFamily="18" charset="0"/>
                            </a:rPr>
                            <m:t>𝑞</m:t>
                          </m:r>
                          <m:d>
                            <m:dPr>
                              <m:ctrlPr>
                                <a:rPr lang="en-US" altLang="ko-KR" i="1">
                                  <a:latin typeface="Cambria Math" panose="02040503050406030204" pitchFamily="18" charset="0"/>
                                  <a:cs typeface="Times New Roman" panose="02020603050405020304" pitchFamily="18" charset="0"/>
                                </a:rPr>
                              </m:ctrlPr>
                            </m:dPr>
                            <m:e>
                              <m:sSup>
                                <m:sSupPr>
                                  <m:ctrlPr>
                                    <a:rPr lang="en-US" altLang="ko-KR" b="1"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1"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1..</m:t>
                                      </m:r>
                                      <m:r>
                                        <a:rPr lang="en-US" altLang="ko-KR" i="1">
                                          <a:latin typeface="Cambria Math" panose="02040503050406030204" pitchFamily="18" charset="0"/>
                                          <a:cs typeface="Times New Roman" panose="02020603050405020304" pitchFamily="18" charset="0"/>
                                        </a:rPr>
                                        <m:t>𝑇</m:t>
                                      </m:r>
                                    </m:e>
                                  </m:d>
                                </m:sup>
                              </m:sSup>
                            </m:e>
                            <m:e>
                              <m:sSup>
                                <m:sSupPr>
                                  <m:ctrlPr>
                                    <a:rPr lang="en-US" altLang="ko-KR" b="1"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r>
                                    <a:rPr lang="en-US" altLang="ko-KR" b="1" i="1">
                                      <a:latin typeface="Cambria Math" panose="02040503050406030204" pitchFamily="18" charset="0"/>
                                      <a:cs typeface="Times New Roman" panose="02020603050405020304" pitchFamily="18" charset="0"/>
                                    </a:rPr>
                                    <m:t>(</m:t>
                                  </m:r>
                                  <m:r>
                                    <a:rPr lang="en-US" altLang="ko-KR" i="1">
                                      <a:latin typeface="Cambria Math" panose="02040503050406030204" pitchFamily="18" charset="0"/>
                                      <a:cs typeface="Times New Roman" panose="02020603050405020304" pitchFamily="18" charset="0"/>
                                    </a:rPr>
                                    <m:t>0</m:t>
                                  </m:r>
                                  <m:r>
                                    <a:rPr lang="en-US" altLang="ko-KR" b="1" i="1">
                                      <a:latin typeface="Cambria Math" panose="02040503050406030204" pitchFamily="18" charset="0"/>
                                      <a:cs typeface="Times New Roman" panose="02020603050405020304" pitchFamily="18" charset="0"/>
                                    </a:rPr>
                                    <m:t>)</m:t>
                                  </m:r>
                                </m:sup>
                              </m:sSup>
                            </m:e>
                          </m:d>
                        </m:e>
                      </m:nary>
                      <m:f>
                        <m:fPr>
                          <m:ctrlPr>
                            <a:rPr lang="en-US" altLang="ko-KR" i="1">
                              <a:latin typeface="Cambria Math" panose="02040503050406030204" pitchFamily="18" charset="0"/>
                              <a:cs typeface="Times New Roman" panose="02020603050405020304" pitchFamily="18" charset="0"/>
                            </a:rPr>
                          </m:ctrlPr>
                        </m:fPr>
                        <m:num>
                          <m:r>
                            <a:rPr lang="en-US" altLang="ko-KR" i="1">
                              <a:latin typeface="Cambria Math" panose="02040503050406030204" pitchFamily="18" charset="0"/>
                              <a:cs typeface="Times New Roman" panose="02020603050405020304" pitchFamily="18" charset="0"/>
                            </a:rPr>
                            <m:t>𝑝</m:t>
                          </m:r>
                          <m:d>
                            <m:dPr>
                              <m:ctrlPr>
                                <a:rPr lang="en-US" altLang="ko-KR" i="1">
                                  <a:latin typeface="Cambria Math" panose="02040503050406030204" pitchFamily="18" charset="0"/>
                                  <a:cs typeface="Times New Roman" panose="02020603050405020304" pitchFamily="18" charset="0"/>
                                </a:rPr>
                              </m:ctrlPr>
                            </m:dPr>
                            <m:e>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0..</m:t>
                                      </m:r>
                                      <m:r>
                                        <a:rPr lang="en-US" altLang="ko-KR" i="1">
                                          <a:latin typeface="Cambria Math" panose="02040503050406030204" pitchFamily="18" charset="0"/>
                                          <a:cs typeface="Times New Roman" panose="02020603050405020304" pitchFamily="18" charset="0"/>
                                        </a:rPr>
                                        <m:t>𝑇</m:t>
                                      </m:r>
                                    </m:e>
                                  </m:d>
                                </m:sup>
                              </m:sSup>
                            </m:e>
                          </m:d>
                        </m:num>
                        <m:den>
                          <m:r>
                            <a:rPr lang="en-US" altLang="ko-KR" i="1">
                              <a:latin typeface="Cambria Math" panose="02040503050406030204" pitchFamily="18" charset="0"/>
                              <a:cs typeface="Times New Roman" panose="02020603050405020304" pitchFamily="18" charset="0"/>
                            </a:rPr>
                            <m:t>𝑞</m:t>
                          </m:r>
                          <m:d>
                            <m:dPr>
                              <m:ctrlPr>
                                <a:rPr lang="en-US" altLang="ko-KR" i="1">
                                  <a:latin typeface="Cambria Math" panose="02040503050406030204" pitchFamily="18" charset="0"/>
                                  <a:cs typeface="Times New Roman" panose="02020603050405020304" pitchFamily="18" charset="0"/>
                                </a:rPr>
                              </m:ctrlPr>
                            </m:dPr>
                            <m:e>
                              <m:sSup>
                                <m:sSupPr>
                                  <m:ctrlPr>
                                    <a:rPr lang="en-US" altLang="ko-KR" b="1"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1"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1..</m:t>
                                      </m:r>
                                      <m:r>
                                        <a:rPr lang="en-US" altLang="ko-KR" i="1">
                                          <a:latin typeface="Cambria Math" panose="02040503050406030204" pitchFamily="18" charset="0"/>
                                          <a:cs typeface="Times New Roman" panose="02020603050405020304" pitchFamily="18" charset="0"/>
                                        </a:rPr>
                                        <m:t>𝑇</m:t>
                                      </m:r>
                                    </m:e>
                                  </m:d>
                                </m:sup>
                              </m:sSup>
                            </m:e>
                            <m:e>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r>
                                    <a:rPr lang="en-US" altLang="ko-KR" i="1">
                                      <a:latin typeface="Cambria Math" panose="02040503050406030204" pitchFamily="18" charset="0"/>
                                      <a:cs typeface="Times New Roman" panose="02020603050405020304" pitchFamily="18" charset="0"/>
                                    </a:rPr>
                                    <m:t>(0)</m:t>
                                  </m:r>
                                </m:sup>
                              </m:sSup>
                            </m:e>
                          </m:d>
                        </m:den>
                      </m:f>
                    </m:oMath>
                  </m:oMathPara>
                </a14:m>
                <a:endParaRPr lang="en-US" altLang="ko-KR" dirty="0">
                  <a:latin typeface="Times New Roman" panose="02020603050405020304" pitchFamily="18" charset="0"/>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cs typeface="Times New Roman" panose="02020603050405020304" pitchFamily="18" charset="0"/>
                        </a:rPr>
                        <m:t>=</m:t>
                      </m:r>
                      <m:nary>
                        <m:naryPr>
                          <m:subHide m:val="on"/>
                          <m:supHide m:val="on"/>
                          <m:ctrlPr>
                            <a:rPr lang="en-US" altLang="ko-KR" i="1">
                              <a:latin typeface="Cambria Math" panose="02040503050406030204" pitchFamily="18" charset="0"/>
                              <a:cs typeface="Times New Roman" panose="02020603050405020304" pitchFamily="18" charset="0"/>
                            </a:rPr>
                          </m:ctrlPr>
                        </m:naryPr>
                        <m:sub/>
                        <m:sup/>
                        <m:e>
                          <m:r>
                            <a:rPr lang="en-US" altLang="ko-KR" i="1">
                              <a:latin typeface="Cambria Math" panose="02040503050406030204" pitchFamily="18" charset="0"/>
                              <a:cs typeface="Times New Roman" panose="02020603050405020304" pitchFamily="18" charset="0"/>
                            </a:rPr>
                            <m:t>𝑑</m:t>
                          </m:r>
                          <m:sSup>
                            <m:sSupPr>
                              <m:ctrlPr>
                                <a:rPr lang="en-US" altLang="ko-KR" b="1"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1"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1..</m:t>
                                  </m:r>
                                  <m:r>
                                    <a:rPr lang="en-US" altLang="ko-KR" i="1">
                                      <a:latin typeface="Cambria Math" panose="02040503050406030204" pitchFamily="18" charset="0"/>
                                      <a:cs typeface="Times New Roman" panose="02020603050405020304" pitchFamily="18" charset="0"/>
                                    </a:rPr>
                                    <m:t>𝑇</m:t>
                                  </m:r>
                                </m:e>
                              </m:d>
                            </m:sup>
                          </m:sSup>
                          <m:r>
                            <a:rPr lang="en-US" altLang="ko-KR" i="1">
                              <a:latin typeface="Cambria Math" panose="02040503050406030204" pitchFamily="18" charset="0"/>
                              <a:cs typeface="Times New Roman" panose="02020603050405020304" pitchFamily="18" charset="0"/>
                            </a:rPr>
                            <m:t>𝑞</m:t>
                          </m:r>
                          <m:d>
                            <m:dPr>
                              <m:ctrlPr>
                                <a:rPr lang="en-US" altLang="ko-KR" i="1">
                                  <a:latin typeface="Cambria Math" panose="02040503050406030204" pitchFamily="18" charset="0"/>
                                  <a:cs typeface="Times New Roman" panose="02020603050405020304" pitchFamily="18" charset="0"/>
                                </a:rPr>
                              </m:ctrlPr>
                            </m:dPr>
                            <m:e>
                              <m:sSup>
                                <m:sSupPr>
                                  <m:ctrlPr>
                                    <a:rPr lang="en-US" altLang="ko-KR" b="1"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1"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1..</m:t>
                                      </m:r>
                                      <m:r>
                                        <a:rPr lang="en-US" altLang="ko-KR" i="1">
                                          <a:latin typeface="Cambria Math" panose="02040503050406030204" pitchFamily="18" charset="0"/>
                                          <a:cs typeface="Times New Roman" panose="02020603050405020304" pitchFamily="18" charset="0"/>
                                        </a:rPr>
                                        <m:t>𝑇</m:t>
                                      </m:r>
                                    </m:e>
                                  </m:d>
                                </m:sup>
                              </m:sSup>
                            </m:e>
                            <m:e>
                              <m:sSup>
                                <m:sSupPr>
                                  <m:ctrlPr>
                                    <a:rPr lang="en-US" altLang="ko-KR" b="1"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1"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0</m:t>
                                      </m:r>
                                    </m:e>
                                  </m:d>
                                </m:sup>
                              </m:sSup>
                            </m:e>
                          </m:d>
                        </m:e>
                      </m:nary>
                      <m:r>
                        <a:rPr lang="en-US" altLang="ko-KR" b="0" i="1" smtClean="0">
                          <a:latin typeface="Cambria Math" panose="02040503050406030204" pitchFamily="18" charset="0"/>
                          <a:cs typeface="Times New Roman" panose="02020603050405020304" pitchFamily="18" charset="0"/>
                        </a:rPr>
                        <m:t>𝑝</m:t>
                      </m:r>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𝑇</m:t>
                              </m:r>
                              <m:r>
                                <a:rPr lang="en-US" altLang="ko-KR" b="0" i="1" smtClean="0">
                                  <a:latin typeface="Cambria Math" panose="02040503050406030204" pitchFamily="18" charset="0"/>
                                  <a:cs typeface="Times New Roman" panose="02020603050405020304" pitchFamily="18" charset="0"/>
                                </a:rPr>
                                <m:t>)</m:t>
                              </m:r>
                            </m:sup>
                          </m:sSup>
                        </m:e>
                      </m:d>
                      <m:nary>
                        <m:naryPr>
                          <m:chr m:val="∏"/>
                          <m:ctrlPr>
                            <a:rPr lang="en-US" altLang="ko-KR" b="0" i="1" smtClean="0">
                              <a:latin typeface="Cambria Math" panose="02040503050406030204" pitchFamily="18" charset="0"/>
                              <a:cs typeface="Times New Roman" panose="02020603050405020304" pitchFamily="18" charset="0"/>
                            </a:rPr>
                          </m:ctrlPr>
                        </m:naryPr>
                        <m:sub>
                          <m:r>
                            <a:rPr lang="en-US" altLang="ko-KR" b="0" i="1" smtClean="0">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=1</m:t>
                          </m:r>
                        </m:sub>
                        <m:sup>
                          <m:r>
                            <a:rPr lang="en-US" altLang="ko-KR" b="0" i="1" smtClean="0">
                              <a:latin typeface="Cambria Math" panose="02040503050406030204" pitchFamily="18" charset="0"/>
                              <a:cs typeface="Times New Roman" panose="02020603050405020304" pitchFamily="18" charset="0"/>
                            </a:rPr>
                            <m:t>𝑇</m:t>
                          </m:r>
                        </m:sup>
                        <m:e>
                          <m:f>
                            <m:fPr>
                              <m:ctrlPr>
                                <a:rPr lang="en-US" altLang="ko-KR" i="1">
                                  <a:latin typeface="Cambria Math" panose="02040503050406030204" pitchFamily="18" charset="0"/>
                                  <a:cs typeface="Times New Roman" panose="02020603050405020304" pitchFamily="18" charset="0"/>
                                </a:rPr>
                              </m:ctrlPr>
                            </m:fPr>
                            <m:num>
                              <m:r>
                                <a:rPr lang="en-US" altLang="ko-KR" i="1">
                                  <a:latin typeface="Cambria Math" panose="02040503050406030204" pitchFamily="18" charset="0"/>
                                  <a:cs typeface="Times New Roman" panose="02020603050405020304" pitchFamily="18" charset="0"/>
                                </a:rPr>
                                <m:t>𝑝</m:t>
                              </m:r>
                              <m:d>
                                <m:dPr>
                                  <m:ctrlPr>
                                    <a:rPr lang="en-US" altLang="ko-KR" i="1">
                                      <a:latin typeface="Cambria Math" panose="02040503050406030204" pitchFamily="18" charset="0"/>
                                      <a:cs typeface="Times New Roman" panose="02020603050405020304" pitchFamily="18" charset="0"/>
                                    </a:rPr>
                                  </m:ctrlPr>
                                </m:dPr>
                                <m:e>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i="1">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−1</m:t>
                                          </m:r>
                                        </m:e>
                                      </m:d>
                                    </m:sup>
                                  </m:sSup>
                                  <m:r>
                                    <a:rPr lang="en-US" altLang="ko-KR" b="0" i="1" smtClean="0">
                                      <a:latin typeface="Cambria Math" panose="02040503050406030204" pitchFamily="18" charset="0"/>
                                      <a:cs typeface="Times New Roman" panose="02020603050405020304" pitchFamily="18" charset="0"/>
                                    </a:rPr>
                                    <m:t>|</m:t>
                                  </m:r>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m:t>
                                      </m:r>
                                    </m:sup>
                                  </m:sSup>
                                </m:e>
                              </m:d>
                            </m:num>
                            <m:den>
                              <m:r>
                                <a:rPr lang="en-US" altLang="ko-KR" i="1">
                                  <a:latin typeface="Cambria Math" panose="02040503050406030204" pitchFamily="18" charset="0"/>
                                  <a:cs typeface="Times New Roman" panose="02020603050405020304" pitchFamily="18" charset="0"/>
                                </a:rPr>
                                <m:t>𝑞</m:t>
                              </m:r>
                              <m:d>
                                <m:dPr>
                                  <m:ctrlPr>
                                    <a:rPr lang="en-US" altLang="ko-KR" i="1">
                                      <a:latin typeface="Cambria Math" panose="02040503050406030204" pitchFamily="18" charset="0"/>
                                      <a:cs typeface="Times New Roman" panose="02020603050405020304" pitchFamily="18" charset="0"/>
                                    </a:rPr>
                                  </m:ctrlPr>
                                </m:dPr>
                                <m:e>
                                  <m:sSup>
                                    <m:sSupPr>
                                      <m:ctrlPr>
                                        <a:rPr lang="en-US" altLang="ko-KR" b="1"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1" i="1">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𝑡</m:t>
                                          </m:r>
                                        </m:e>
                                      </m:d>
                                    </m:sup>
                                  </m:sSup>
                                </m:e>
                                <m:e>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1"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−1</m:t>
                                          </m:r>
                                        </m:e>
                                      </m:d>
                                    </m:sup>
                                  </m:sSup>
                                </m:e>
                              </m:d>
                            </m:den>
                          </m:f>
                        </m:e>
                      </m:nary>
                    </m:oMath>
                  </m:oMathPara>
                </a14:m>
                <a:endParaRPr lang="en-US" altLang="ko-KR" b="0" dirty="0">
                  <a:latin typeface="Times New Roman" panose="02020603050405020304" pitchFamily="18" charset="0"/>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cs typeface="Times New Roman" panose="02020603050405020304" pitchFamily="18" charset="0"/>
                        </a:rPr>
                        <m:t>=</m:t>
                      </m:r>
                      <m:sSub>
                        <m:sSubPr>
                          <m:ctrlPr>
                            <a:rPr lang="en-US" altLang="ko-KR" b="0" i="1" smtClean="0">
                              <a:latin typeface="Cambria Math" panose="02040503050406030204" pitchFamily="18" charset="0"/>
                              <a:cs typeface="Times New Roman" panose="02020603050405020304" pitchFamily="18" charset="0"/>
                            </a:rPr>
                          </m:ctrlPr>
                        </m:sSubPr>
                        <m:e>
                          <m:r>
                            <a:rPr lang="ko-KR" altLang="en-US" b="0" i="1" smtClean="0">
                              <a:latin typeface="Cambria Math" panose="02040503050406030204" pitchFamily="18" charset="0"/>
                              <a:cs typeface="Times New Roman" panose="02020603050405020304" pitchFamily="18" charset="0"/>
                            </a:rPr>
                            <m:t>𝔼</m:t>
                          </m:r>
                        </m:e>
                        <m:sub>
                          <m:r>
                            <a:rPr lang="en-US" altLang="ko-KR" b="0" i="1" smtClean="0">
                              <a:latin typeface="Cambria Math" panose="02040503050406030204" pitchFamily="18" charset="0"/>
                              <a:cs typeface="Times New Roman" panose="02020603050405020304" pitchFamily="18" charset="0"/>
                            </a:rPr>
                            <m:t>𝑞</m:t>
                          </m:r>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1..</m:t>
                                      </m:r>
                                      <m:r>
                                        <a:rPr lang="en-US" altLang="ko-KR" b="0" i="1" smtClean="0">
                                          <a:latin typeface="Cambria Math" panose="02040503050406030204" pitchFamily="18" charset="0"/>
                                          <a:cs typeface="Times New Roman" panose="02020603050405020304" pitchFamily="18" charset="0"/>
                                        </a:rPr>
                                        <m:t>𝑇</m:t>
                                      </m:r>
                                    </m:e>
                                  </m:d>
                                </m:sup>
                              </m:sSup>
                            </m:e>
                          </m:d>
                        </m:sub>
                      </m:sSub>
                      <m:d>
                        <m:dPr>
                          <m:begChr m:val="["/>
                          <m:endChr m:val="]"/>
                          <m:ctrlPr>
                            <a:rPr lang="en-US" altLang="ko-KR" b="0" i="1" smtClean="0">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𝑝</m:t>
                          </m:r>
                          <m:d>
                            <m:dPr>
                              <m:ctrlPr>
                                <a:rPr lang="en-US" altLang="ko-KR" i="1">
                                  <a:latin typeface="Cambria Math" panose="02040503050406030204" pitchFamily="18" charset="0"/>
                                  <a:cs typeface="Times New Roman" panose="02020603050405020304" pitchFamily="18" charset="0"/>
                                </a:rPr>
                              </m:ctrlPr>
                            </m:dPr>
                            <m:e>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r>
                                    <a:rPr lang="en-US" altLang="ko-KR" i="1">
                                      <a:latin typeface="Cambria Math" panose="02040503050406030204" pitchFamily="18" charset="0"/>
                                      <a:cs typeface="Times New Roman" panose="02020603050405020304" pitchFamily="18" charset="0"/>
                                    </a:rPr>
                                    <m:t>(</m:t>
                                  </m:r>
                                  <m:r>
                                    <a:rPr lang="en-US" altLang="ko-KR" i="1">
                                      <a:latin typeface="Cambria Math" panose="02040503050406030204" pitchFamily="18" charset="0"/>
                                      <a:cs typeface="Times New Roman" panose="02020603050405020304" pitchFamily="18" charset="0"/>
                                    </a:rPr>
                                    <m:t>𝑇</m:t>
                                  </m:r>
                                  <m:r>
                                    <a:rPr lang="en-US" altLang="ko-KR" i="1">
                                      <a:latin typeface="Cambria Math" panose="02040503050406030204" pitchFamily="18" charset="0"/>
                                      <a:cs typeface="Times New Roman" panose="02020603050405020304" pitchFamily="18" charset="0"/>
                                    </a:rPr>
                                    <m:t>)</m:t>
                                  </m:r>
                                </m:sup>
                              </m:sSup>
                            </m:e>
                          </m:d>
                          <m:nary>
                            <m:naryPr>
                              <m:chr m:val="∏"/>
                              <m:ctrlPr>
                                <a:rPr lang="en-US" altLang="ko-KR" i="1">
                                  <a:latin typeface="Cambria Math" panose="02040503050406030204" pitchFamily="18" charset="0"/>
                                  <a:cs typeface="Times New Roman" panose="02020603050405020304" pitchFamily="18" charset="0"/>
                                </a:rPr>
                              </m:ctrlPr>
                            </m:naryPr>
                            <m:sub>
                              <m:r>
                                <a:rPr lang="en-US" altLang="ko-KR" i="1">
                                  <a:latin typeface="Cambria Math" panose="02040503050406030204" pitchFamily="18" charset="0"/>
                                  <a:cs typeface="Times New Roman" panose="02020603050405020304" pitchFamily="18" charset="0"/>
                                </a:rPr>
                                <m:t>𝑡</m:t>
                              </m:r>
                              <m:r>
                                <a:rPr lang="en-US" altLang="ko-KR" i="1">
                                  <a:latin typeface="Cambria Math" panose="02040503050406030204" pitchFamily="18" charset="0"/>
                                  <a:cs typeface="Times New Roman" panose="02020603050405020304" pitchFamily="18" charset="0"/>
                                </a:rPr>
                                <m:t>=1</m:t>
                              </m:r>
                            </m:sub>
                            <m:sup>
                              <m:r>
                                <a:rPr lang="en-US" altLang="ko-KR" i="1">
                                  <a:latin typeface="Cambria Math" panose="02040503050406030204" pitchFamily="18" charset="0"/>
                                  <a:cs typeface="Times New Roman" panose="02020603050405020304" pitchFamily="18" charset="0"/>
                                </a:rPr>
                                <m:t>𝑇</m:t>
                              </m:r>
                            </m:sup>
                            <m:e>
                              <m:f>
                                <m:fPr>
                                  <m:ctrlPr>
                                    <a:rPr lang="en-US" altLang="ko-KR" i="1">
                                      <a:latin typeface="Cambria Math" panose="02040503050406030204" pitchFamily="18" charset="0"/>
                                      <a:cs typeface="Times New Roman" panose="02020603050405020304" pitchFamily="18" charset="0"/>
                                    </a:rPr>
                                  </m:ctrlPr>
                                </m:fPr>
                                <m:num>
                                  <m:r>
                                    <a:rPr lang="en-US" altLang="ko-KR" i="1">
                                      <a:latin typeface="Cambria Math" panose="02040503050406030204" pitchFamily="18" charset="0"/>
                                      <a:cs typeface="Times New Roman" panose="02020603050405020304" pitchFamily="18" charset="0"/>
                                    </a:rPr>
                                    <m:t>𝑝</m:t>
                                  </m:r>
                                  <m:d>
                                    <m:dPr>
                                      <m:ctrlPr>
                                        <a:rPr lang="en-US" altLang="ko-KR" i="1">
                                          <a:latin typeface="Cambria Math" panose="02040503050406030204" pitchFamily="18" charset="0"/>
                                          <a:cs typeface="Times New Roman" panose="02020603050405020304" pitchFamily="18" charset="0"/>
                                        </a:rPr>
                                      </m:ctrlPr>
                                    </m:dPr>
                                    <m:e>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𝑡</m:t>
                                              </m:r>
                                              <m:r>
                                                <a:rPr lang="en-US" altLang="ko-KR" i="1">
                                                  <a:latin typeface="Cambria Math" panose="02040503050406030204" pitchFamily="18" charset="0"/>
                                                  <a:cs typeface="Times New Roman" panose="02020603050405020304" pitchFamily="18" charset="0"/>
                                                </a:rPr>
                                                <m:t>−1</m:t>
                                              </m:r>
                                            </m:e>
                                          </m:d>
                                        </m:sup>
                                      </m:sSup>
                                      <m:r>
                                        <a:rPr lang="en-US" altLang="ko-KR" i="1">
                                          <a:latin typeface="Cambria Math" panose="02040503050406030204" pitchFamily="18" charset="0"/>
                                          <a:cs typeface="Times New Roman" panose="02020603050405020304" pitchFamily="18" charset="0"/>
                                        </a:rPr>
                                        <m:t>|</m:t>
                                      </m:r>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r>
                                            <a:rPr lang="en-US" altLang="ko-KR" i="1">
                                              <a:latin typeface="Cambria Math" panose="02040503050406030204" pitchFamily="18" charset="0"/>
                                              <a:cs typeface="Times New Roman" panose="02020603050405020304" pitchFamily="18" charset="0"/>
                                            </a:rPr>
                                            <m:t>(</m:t>
                                          </m:r>
                                          <m:r>
                                            <a:rPr lang="en-US" altLang="ko-KR" i="1">
                                              <a:latin typeface="Cambria Math" panose="02040503050406030204" pitchFamily="18" charset="0"/>
                                              <a:cs typeface="Times New Roman" panose="02020603050405020304" pitchFamily="18" charset="0"/>
                                            </a:rPr>
                                            <m:t>𝑡</m:t>
                                          </m:r>
                                          <m:r>
                                            <a:rPr lang="en-US" altLang="ko-KR" i="1">
                                              <a:latin typeface="Cambria Math" panose="02040503050406030204" pitchFamily="18" charset="0"/>
                                              <a:cs typeface="Times New Roman" panose="02020603050405020304" pitchFamily="18" charset="0"/>
                                            </a:rPr>
                                            <m:t>)</m:t>
                                          </m:r>
                                        </m:sup>
                                      </m:sSup>
                                    </m:e>
                                  </m:d>
                                </m:num>
                                <m:den>
                                  <m:r>
                                    <a:rPr lang="en-US" altLang="ko-KR" i="1">
                                      <a:latin typeface="Cambria Math" panose="02040503050406030204" pitchFamily="18" charset="0"/>
                                      <a:cs typeface="Times New Roman" panose="02020603050405020304" pitchFamily="18" charset="0"/>
                                    </a:rPr>
                                    <m:t>𝑞</m:t>
                                  </m:r>
                                  <m:d>
                                    <m:dPr>
                                      <m:ctrlPr>
                                        <a:rPr lang="en-US" altLang="ko-KR" i="1">
                                          <a:latin typeface="Cambria Math" panose="02040503050406030204" pitchFamily="18" charset="0"/>
                                          <a:cs typeface="Times New Roman" panose="02020603050405020304" pitchFamily="18" charset="0"/>
                                        </a:rPr>
                                      </m:ctrlPr>
                                    </m:dPr>
                                    <m:e>
                                      <m:sSup>
                                        <m:sSupPr>
                                          <m:ctrlPr>
                                            <a:rPr lang="en-US" altLang="ko-KR" b="1"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1"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𝑡</m:t>
                                              </m:r>
                                            </m:e>
                                          </m:d>
                                        </m:sup>
                                      </m:sSup>
                                    </m:e>
                                    <m:e>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1"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𝑡</m:t>
                                              </m:r>
                                              <m:r>
                                                <a:rPr lang="en-US" altLang="ko-KR" i="1">
                                                  <a:latin typeface="Cambria Math" panose="02040503050406030204" pitchFamily="18" charset="0"/>
                                                  <a:cs typeface="Times New Roman" panose="02020603050405020304" pitchFamily="18" charset="0"/>
                                                </a:rPr>
                                                <m:t>−1</m:t>
                                              </m:r>
                                            </m:e>
                                          </m:d>
                                        </m:sup>
                                      </m:sSup>
                                    </m:e>
                                  </m:d>
                                </m:den>
                              </m:f>
                            </m:e>
                          </m:nary>
                        </m:e>
                      </m:d>
                    </m:oMath>
                  </m:oMathPara>
                </a14:m>
                <a:endParaRPr lang="en-US" altLang="ko-KR"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9C191326-C5B4-313E-D7B9-B0BECB3A0933}"/>
                  </a:ext>
                </a:extLst>
              </p:cNvPr>
              <p:cNvSpPr txBox="1">
                <a:spLocks noRot="1" noChangeAspect="1" noMove="1" noResize="1" noEditPoints="1" noAdjustHandles="1" noChangeArrowheads="1" noChangeShapeType="1" noTextEdit="1"/>
              </p:cNvSpPr>
              <p:nvPr/>
            </p:nvSpPr>
            <p:spPr>
              <a:xfrm>
                <a:off x="816736" y="700272"/>
                <a:ext cx="8272528" cy="5457456"/>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54336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Intro: Diffusion Models</a:t>
            </a:r>
            <a:endParaRPr lang="ko-KR" dirty="0">
              <a:latin typeface="Times New Roman" panose="02020603050405020304" pitchFamily="18" charset="0"/>
              <a:cs typeface="Times New Roman" panose="02020603050405020304" pitchFamily="18" charset="0"/>
            </a:endParaRP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EB03F11-5F73-9C81-9880-A829947D199B}"/>
              </a:ext>
            </a:extLst>
          </p:cNvPr>
          <p:cNvSpPr txBox="1"/>
          <p:nvPr/>
        </p:nvSpPr>
        <p:spPr>
          <a:xfrm>
            <a:off x="863771" y="1382286"/>
            <a:ext cx="8178456" cy="3477875"/>
          </a:xfrm>
          <a:prstGeom prst="rect">
            <a:avLst/>
          </a:prstGeom>
          <a:noFill/>
        </p:spPr>
        <p:txBody>
          <a:bodyPr wrap="square" rtlCol="0">
            <a:spAutoFit/>
          </a:bodyPr>
          <a:lstStyle/>
          <a:p>
            <a:r>
              <a:rPr lang="en-US" altLang="ko-KR" sz="2000" i="1" dirty="0">
                <a:latin typeface="Times New Roman" panose="02020603050405020304" pitchFamily="18" charset="0"/>
                <a:cs typeface="Times New Roman" panose="02020603050405020304" pitchFamily="18" charset="0"/>
              </a:rPr>
              <a:t>“In machine learning, diffusion models, also known as diffusion probabilistic models or score-based generative models, are a class of latent variable generative models.</a:t>
            </a:r>
          </a:p>
          <a:p>
            <a:r>
              <a:rPr lang="en-US" altLang="ko-KR" sz="2000" i="1" dirty="0">
                <a:latin typeface="Times New Roman" panose="02020603050405020304" pitchFamily="18" charset="0"/>
                <a:cs typeface="Times New Roman" panose="02020603050405020304" pitchFamily="18" charset="0"/>
              </a:rPr>
              <a:t>(… )</a:t>
            </a:r>
          </a:p>
          <a:p>
            <a:r>
              <a:rPr lang="en-US" altLang="ko-KR" sz="2000" i="1" dirty="0">
                <a:latin typeface="Times New Roman" panose="02020603050405020304" pitchFamily="18" charset="0"/>
                <a:cs typeface="Times New Roman" panose="02020603050405020304" pitchFamily="18" charset="0"/>
              </a:rPr>
              <a:t>Diffusion-based image generators have seen widespread commercial interest, such as Stable Diffusion and DALL-E. These models typically combine diffusion models with other models, such as text-encoders and cross-attention modules to allow text-conditioned generation.</a:t>
            </a:r>
          </a:p>
          <a:p>
            <a:r>
              <a:rPr lang="en-US" altLang="ko-KR" sz="2000" i="1" dirty="0">
                <a:latin typeface="Times New Roman" panose="02020603050405020304" pitchFamily="18" charset="0"/>
                <a:cs typeface="Times New Roman" panose="02020603050405020304" pitchFamily="18" charset="0"/>
              </a:rPr>
              <a:t>Other than computer vision, diffusion models have also found applications in </a:t>
            </a:r>
            <a:r>
              <a:rPr lang="en-US" altLang="ko-KR" sz="2000" b="1" i="1" dirty="0">
                <a:latin typeface="Times New Roman" panose="02020603050405020304" pitchFamily="18" charset="0"/>
                <a:cs typeface="Times New Roman" panose="02020603050405020304" pitchFamily="18" charset="0"/>
              </a:rPr>
              <a:t>natural language processing</a:t>
            </a:r>
            <a:r>
              <a:rPr lang="en-US" altLang="ko-KR" sz="2000" i="1" dirty="0">
                <a:latin typeface="Times New Roman" panose="02020603050405020304" pitchFamily="18" charset="0"/>
                <a:cs typeface="Times New Roman" panose="02020603050405020304" pitchFamily="18" charset="0"/>
              </a:rPr>
              <a:t> such as text generation and summarization, </a:t>
            </a:r>
            <a:r>
              <a:rPr lang="en-US" altLang="ko-KR" sz="2000" b="1" i="1" dirty="0">
                <a:latin typeface="Times New Roman" panose="02020603050405020304" pitchFamily="18" charset="0"/>
                <a:cs typeface="Times New Roman" panose="02020603050405020304" pitchFamily="18" charset="0"/>
              </a:rPr>
              <a:t>sound generation</a:t>
            </a:r>
            <a:r>
              <a:rPr lang="en-US" altLang="ko-KR" sz="2000" i="1" dirty="0">
                <a:latin typeface="Times New Roman" panose="02020603050405020304" pitchFamily="18" charset="0"/>
                <a:cs typeface="Times New Roman" panose="02020603050405020304" pitchFamily="18" charset="0"/>
              </a:rPr>
              <a:t>, and </a:t>
            </a:r>
            <a:r>
              <a:rPr lang="en-US" altLang="ko-KR" sz="2000" b="1" i="1" dirty="0">
                <a:latin typeface="Times New Roman" panose="02020603050405020304" pitchFamily="18" charset="0"/>
                <a:cs typeface="Times New Roman" panose="02020603050405020304" pitchFamily="18" charset="0"/>
              </a:rPr>
              <a:t>reinforcement learning</a:t>
            </a:r>
            <a:r>
              <a:rPr lang="en-US" altLang="ko-KR" sz="2000" i="1" dirty="0">
                <a:latin typeface="Times New Roman" panose="02020603050405020304" pitchFamily="18" charset="0"/>
                <a:cs typeface="Times New Roman" panose="02020603050405020304" pitchFamily="18" charset="0"/>
              </a:rPr>
              <a:t>.”</a:t>
            </a:r>
          </a:p>
        </p:txBody>
      </p:sp>
      <p:sp>
        <p:nvSpPr>
          <p:cNvPr id="3" name="바닥글 개체 틀 2">
            <a:extLst>
              <a:ext uri="{FF2B5EF4-FFF2-40B4-BE49-F238E27FC236}">
                <a16:creationId xmlns:a16="http://schemas.microsoft.com/office/drawing/2014/main" id="{4C8E07C7-5F34-C0B8-BD17-0D3AD4CE208D}"/>
              </a:ext>
            </a:extLst>
          </p:cNvPr>
          <p:cNvSpPr>
            <a:spLocks noGrp="1"/>
          </p:cNvSpPr>
          <p:nvPr>
            <p:ph type="ftr" sz="quarter" idx="11"/>
          </p:nvPr>
        </p:nvSpPr>
        <p:spPr>
          <a:xfrm>
            <a:off x="1784648" y="6356351"/>
            <a:ext cx="6336704" cy="365125"/>
          </a:xfrm>
        </p:spPr>
        <p:txBody>
          <a:bodyPr/>
          <a:lstStyle/>
          <a:p>
            <a:r>
              <a:rPr lang="en-US" altLang="ko-KR" dirty="0">
                <a:hlinkClick r:id="rId2"/>
              </a:rPr>
              <a:t>Diffusion model – Wikipedia</a:t>
            </a:r>
            <a:r>
              <a:rPr lang="en-US" altLang="ko-KR" dirty="0"/>
              <a:t>, obtained 2024.09.27.</a:t>
            </a:r>
            <a:endParaRPr lang="ko-KR" altLang="en-US" dirty="0"/>
          </a:p>
        </p:txBody>
      </p:sp>
    </p:spTree>
    <p:extLst>
      <p:ext uri="{BB962C8B-B14F-4D97-AF65-F5344CB8AC3E}">
        <p14:creationId xmlns:p14="http://schemas.microsoft.com/office/powerpoint/2010/main" val="2735606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D2535-2834-CD7E-EFFB-0C4A4B449ECC}"/>
            </a:ext>
          </a:extLst>
        </p:cNvPr>
        <p:cNvGrpSpPr/>
        <p:nvPr/>
      </p:nvGrpSpPr>
      <p:grpSpPr>
        <a:xfrm>
          <a:off x="0" y="0"/>
          <a:ext cx="0" cy="0"/>
          <a:chOff x="0" y="0"/>
          <a:chExt cx="0" cy="0"/>
        </a:xfrm>
      </p:grpSpPr>
      <p:sp>
        <p:nvSpPr>
          <p:cNvPr id="33" name="TextBox 32">
            <a:extLst>
              <a:ext uri="{FF2B5EF4-FFF2-40B4-BE49-F238E27FC236}">
                <a16:creationId xmlns:a16="http://schemas.microsoft.com/office/drawing/2014/main" id="{33D87BF8-904A-8721-C62D-ADEC8FE33222}"/>
              </a:ext>
            </a:extLst>
          </p:cNvPr>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Training</a:t>
            </a:r>
          </a:p>
        </p:txBody>
      </p:sp>
      <p:sp>
        <p:nvSpPr>
          <p:cNvPr id="2" name="자유형 1">
            <a:extLst>
              <a:ext uri="{FF2B5EF4-FFF2-40B4-BE49-F238E27FC236}">
                <a16:creationId xmlns:a16="http://schemas.microsoft.com/office/drawing/2014/main" id="{0E03EF6E-FFF9-E3ED-251D-50FD95BECE87}"/>
              </a:ext>
            </a:extLst>
          </p:cNvPr>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69A25AA-979A-4C9B-454E-CB5913C84234}"/>
                  </a:ext>
                </a:extLst>
              </p:cNvPr>
              <p:cNvSpPr txBox="1"/>
              <p:nvPr/>
            </p:nvSpPr>
            <p:spPr>
              <a:xfrm>
                <a:off x="816736" y="806070"/>
                <a:ext cx="8272528" cy="52458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cs typeface="Times New Roman" panose="02020603050405020304" pitchFamily="18" charset="0"/>
                            </a:rPr>
                          </m:ctrlPr>
                        </m:sSubPr>
                        <m:e>
                          <m:r>
                            <m:rPr>
                              <m:sty m:val="p"/>
                            </m:rPr>
                            <a:rPr lang="en-US" altLang="ko-KR" b="0" i="0" smtClean="0">
                              <a:latin typeface="Cambria Math" panose="02040503050406030204" pitchFamily="18" charset="0"/>
                              <a:cs typeface="Times New Roman" panose="02020603050405020304" pitchFamily="18" charset="0"/>
                            </a:rPr>
                            <m:t>argmin</m:t>
                          </m:r>
                        </m:e>
                        <m:sub>
                          <m:r>
                            <a:rPr lang="en-US" altLang="ko-KR" b="0" i="1" smtClean="0">
                              <a:latin typeface="Cambria Math" panose="02040503050406030204" pitchFamily="18" charset="0"/>
                              <a:cs typeface="Times New Roman" panose="02020603050405020304" pitchFamily="18" charset="0"/>
                            </a:rPr>
                            <m:t>𝑝</m:t>
                          </m:r>
                        </m:sub>
                      </m:sSub>
                      <m:r>
                        <a:rPr lang="en-US" altLang="ko-KR" b="0" i="1" smtClean="0">
                          <a:latin typeface="Cambria Math" panose="02040503050406030204" pitchFamily="18" charset="0"/>
                          <a:cs typeface="Times New Roman" panose="02020603050405020304" pitchFamily="18" charset="0"/>
                        </a:rPr>
                        <m:t> </m:t>
                      </m:r>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𝐷</m:t>
                          </m:r>
                        </m:e>
                        <m:sub>
                          <m:r>
                            <a:rPr lang="en-US" altLang="ko-KR" b="0" i="1" smtClean="0">
                              <a:latin typeface="Cambria Math" panose="02040503050406030204" pitchFamily="18" charset="0"/>
                              <a:cs typeface="Times New Roman" panose="02020603050405020304" pitchFamily="18" charset="0"/>
                            </a:rPr>
                            <m:t>𝐾𝐿</m:t>
                          </m:r>
                        </m:sub>
                      </m:sSub>
                      <m:d>
                        <m:dPr>
                          <m:endChr m:val="|"/>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𝑞</m:t>
                          </m:r>
                        </m:e>
                      </m:d>
                      <m:d>
                        <m:dPr>
                          <m:begChr m:val="|"/>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𝑝</m:t>
                          </m:r>
                        </m:e>
                      </m:d>
                      <m:r>
                        <a:rPr lang="en-US" altLang="ko-KR" b="0" i="1" smtClean="0">
                          <a:latin typeface="Cambria Math" panose="02040503050406030204" pitchFamily="18" charset="0"/>
                          <a:cs typeface="Times New Roman" panose="02020603050405020304" pitchFamily="18" charset="0"/>
                        </a:rPr>
                        <m:t>?</m:t>
                      </m:r>
                    </m:oMath>
                  </m:oMathPara>
                </a14:m>
                <a:endParaRPr lang="en-US" altLang="ko-KR" b="0" dirty="0">
                  <a:latin typeface="Times New Roman" panose="02020603050405020304" pitchFamily="18" charset="0"/>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𝐷</m:t>
                          </m:r>
                        </m:e>
                        <m:sub>
                          <m:r>
                            <a:rPr lang="en-US" altLang="ko-KR" b="0" i="1" smtClean="0">
                              <a:latin typeface="Cambria Math" panose="02040503050406030204" pitchFamily="18" charset="0"/>
                              <a:cs typeface="Times New Roman" panose="02020603050405020304" pitchFamily="18" charset="0"/>
                            </a:rPr>
                            <m:t>𝐾𝐿</m:t>
                          </m:r>
                        </m:sub>
                      </m:sSub>
                      <m:d>
                        <m:dPr>
                          <m:endChr m:val="|"/>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𝑞</m:t>
                          </m:r>
                        </m:e>
                      </m:d>
                      <m:d>
                        <m:dPr>
                          <m:begChr m:val="|"/>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𝑝</m:t>
                          </m:r>
                        </m:e>
                      </m:d>
                      <m:r>
                        <a:rPr lang="en-US" altLang="ko-KR" b="0" i="1" smtClean="0">
                          <a:latin typeface="Cambria Math" panose="02040503050406030204" pitchFamily="18" charset="0"/>
                          <a:cs typeface="Times New Roman" panose="02020603050405020304" pitchFamily="18" charset="0"/>
                        </a:rPr>
                        <m:t>=</m:t>
                      </m:r>
                      <m:r>
                        <a:rPr lang="ko-KR" altLang="en-US" b="0" i="1" smtClean="0">
                          <a:latin typeface="Cambria Math" panose="02040503050406030204" pitchFamily="18" charset="0"/>
                          <a:cs typeface="Times New Roman" panose="02020603050405020304" pitchFamily="18" charset="0"/>
                        </a:rPr>
                        <m:t>𝔼</m:t>
                      </m:r>
                      <m:d>
                        <m:dPr>
                          <m:begChr m:val="["/>
                          <m:endChr m:val="]"/>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𝑞</m:t>
                          </m:r>
                          <m:func>
                            <m:funcPr>
                              <m:ctrlPr>
                                <a:rPr lang="en-US" altLang="ko-KR" b="0" i="1" smtClean="0">
                                  <a:latin typeface="Cambria Math" panose="02040503050406030204" pitchFamily="18" charset="0"/>
                                  <a:cs typeface="Times New Roman" panose="02020603050405020304" pitchFamily="18" charset="0"/>
                                </a:rPr>
                              </m:ctrlPr>
                            </m:funcPr>
                            <m:fName>
                              <m:r>
                                <m:rPr>
                                  <m:sty m:val="p"/>
                                </m:rPr>
                                <a:rPr lang="en-US" altLang="ko-KR" b="0" i="0" smtClean="0">
                                  <a:latin typeface="Cambria Math" panose="02040503050406030204" pitchFamily="18" charset="0"/>
                                  <a:cs typeface="Times New Roman" panose="02020603050405020304" pitchFamily="18" charset="0"/>
                                </a:rPr>
                                <m:t>log</m:t>
                              </m:r>
                            </m:fName>
                            <m:e>
                              <m:f>
                                <m:fPr>
                                  <m:ctrlPr>
                                    <a:rPr lang="en-US" altLang="ko-KR" b="0" i="1" smtClean="0">
                                      <a:latin typeface="Cambria Math" panose="02040503050406030204" pitchFamily="18" charset="0"/>
                                      <a:cs typeface="Times New Roman" panose="02020603050405020304" pitchFamily="18" charset="0"/>
                                    </a:rPr>
                                  </m:ctrlPr>
                                </m:fPr>
                                <m:num>
                                  <m:r>
                                    <a:rPr lang="en-US" altLang="ko-KR" b="0" i="1" smtClean="0">
                                      <a:latin typeface="Cambria Math" panose="02040503050406030204" pitchFamily="18" charset="0"/>
                                      <a:cs typeface="Times New Roman" panose="02020603050405020304" pitchFamily="18" charset="0"/>
                                    </a:rPr>
                                    <m:t>1</m:t>
                                  </m:r>
                                </m:num>
                                <m:den>
                                  <m:r>
                                    <a:rPr lang="en-US" altLang="ko-KR" b="0" i="1" smtClean="0">
                                      <a:latin typeface="Cambria Math" panose="02040503050406030204" pitchFamily="18" charset="0"/>
                                      <a:cs typeface="Times New Roman" panose="02020603050405020304" pitchFamily="18" charset="0"/>
                                    </a:rPr>
                                    <m:t>𝑝</m:t>
                                  </m:r>
                                </m:den>
                              </m:f>
                            </m:e>
                          </m:func>
                        </m:e>
                      </m:d>
                      <m:r>
                        <a:rPr lang="en-US" altLang="ko-KR" b="0" i="1" smtClean="0">
                          <a:latin typeface="Cambria Math" panose="02040503050406030204" pitchFamily="18" charset="0"/>
                          <a:cs typeface="Times New Roman" panose="02020603050405020304" pitchFamily="18" charset="0"/>
                        </a:rPr>
                        <m:t>−</m:t>
                      </m:r>
                      <m:r>
                        <a:rPr lang="ko-KR" altLang="en-US" i="1">
                          <a:latin typeface="Cambria Math" panose="02040503050406030204" pitchFamily="18" charset="0"/>
                          <a:cs typeface="Times New Roman" panose="02020603050405020304" pitchFamily="18" charset="0"/>
                        </a:rPr>
                        <m:t>𝔼</m:t>
                      </m:r>
                      <m:d>
                        <m:dPr>
                          <m:begChr m:val="["/>
                          <m:endChr m:val="]"/>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𝑞</m:t>
                          </m:r>
                          <m:func>
                            <m:funcPr>
                              <m:ctrlPr>
                                <a:rPr lang="en-US" altLang="ko-KR" b="0" i="1" smtClean="0">
                                  <a:latin typeface="Cambria Math" panose="02040503050406030204" pitchFamily="18" charset="0"/>
                                  <a:cs typeface="Times New Roman" panose="02020603050405020304" pitchFamily="18" charset="0"/>
                                </a:rPr>
                              </m:ctrlPr>
                            </m:funcPr>
                            <m:fName>
                              <m:r>
                                <m:rPr>
                                  <m:sty m:val="p"/>
                                </m:rPr>
                                <a:rPr lang="en-US" altLang="ko-KR" b="0" i="0" smtClean="0">
                                  <a:latin typeface="Cambria Math" panose="02040503050406030204" pitchFamily="18" charset="0"/>
                                  <a:cs typeface="Times New Roman" panose="02020603050405020304" pitchFamily="18" charset="0"/>
                                </a:rPr>
                                <m:t>log</m:t>
                              </m:r>
                            </m:fName>
                            <m:e>
                              <m:f>
                                <m:fPr>
                                  <m:ctrlPr>
                                    <a:rPr lang="en-US" altLang="ko-KR" b="0" i="1" smtClean="0">
                                      <a:latin typeface="Cambria Math" panose="02040503050406030204" pitchFamily="18" charset="0"/>
                                      <a:cs typeface="Times New Roman" panose="02020603050405020304" pitchFamily="18" charset="0"/>
                                    </a:rPr>
                                  </m:ctrlPr>
                                </m:fPr>
                                <m:num>
                                  <m:r>
                                    <a:rPr lang="en-US" altLang="ko-KR" b="0" i="1" smtClean="0">
                                      <a:latin typeface="Cambria Math" panose="02040503050406030204" pitchFamily="18" charset="0"/>
                                      <a:cs typeface="Times New Roman" panose="02020603050405020304" pitchFamily="18" charset="0"/>
                                    </a:rPr>
                                    <m:t>1</m:t>
                                  </m:r>
                                </m:num>
                                <m:den>
                                  <m:r>
                                    <a:rPr lang="en-US" altLang="ko-KR" b="0" i="1" smtClean="0">
                                      <a:latin typeface="Cambria Math" panose="02040503050406030204" pitchFamily="18" charset="0"/>
                                      <a:cs typeface="Times New Roman" panose="02020603050405020304" pitchFamily="18" charset="0"/>
                                    </a:rPr>
                                    <m:t>𝑞</m:t>
                                  </m:r>
                                </m:den>
                              </m:f>
                            </m:e>
                          </m:func>
                        </m:e>
                      </m:d>
                    </m:oMath>
                  </m:oMathPara>
                </a14:m>
                <a:endParaRPr lang="en-US" altLang="ko-KR" b="0" dirty="0">
                  <a:latin typeface="Times New Roman" panose="02020603050405020304" pitchFamily="18" charset="0"/>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cs typeface="Times New Roman" panose="02020603050405020304" pitchFamily="18" charset="0"/>
                        </a:rPr>
                        <m:t>=</m:t>
                      </m:r>
                      <m:r>
                        <m:rPr>
                          <m:sty m:val="p"/>
                        </m:rPr>
                        <a:rPr lang="en-US" altLang="ko-KR" b="0" i="0" smtClean="0">
                          <a:latin typeface="Cambria Math" panose="02040503050406030204" pitchFamily="18" charset="0"/>
                          <a:cs typeface="Times New Roman" panose="02020603050405020304" pitchFamily="18" charset="0"/>
                        </a:rPr>
                        <m:t>CE</m:t>
                      </m:r>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𝑞</m:t>
                          </m:r>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𝑝</m:t>
                          </m:r>
                        </m:e>
                      </m:d>
                      <m:r>
                        <a:rPr lang="en-US" altLang="ko-KR" b="0" i="1" smtClean="0">
                          <a:latin typeface="Cambria Math" panose="02040503050406030204" pitchFamily="18" charset="0"/>
                          <a:cs typeface="Times New Roman" panose="02020603050405020304" pitchFamily="18" charset="0"/>
                        </a:rPr>
                        <m:t>−</m:t>
                      </m:r>
                      <m:r>
                        <m:rPr>
                          <m:sty m:val="p"/>
                        </m:rPr>
                        <a:rPr lang="en-US" altLang="ko-KR" b="0" i="0" smtClean="0">
                          <a:latin typeface="Cambria Math" panose="02040503050406030204" pitchFamily="18" charset="0"/>
                          <a:cs typeface="Times New Roman" panose="02020603050405020304" pitchFamily="18" charset="0"/>
                        </a:rPr>
                        <m:t>H</m:t>
                      </m:r>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𝑞</m:t>
                          </m:r>
                        </m:e>
                      </m:d>
                    </m:oMath>
                  </m:oMathPara>
                </a14:m>
                <a:endParaRPr lang="en-US" altLang="ko-KR" dirty="0">
                  <a:latin typeface="Times New Roman" panose="02020603050405020304" pitchFamily="18" charset="0"/>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cs typeface="Times New Roman" panose="02020603050405020304" pitchFamily="18" charset="0"/>
                        </a:rPr>
                        <m:t>argmi</m:t>
                      </m:r>
                      <m:sSub>
                        <m:sSubPr>
                          <m:ctrlPr>
                            <a:rPr lang="en-US" altLang="ko-KR" b="0" i="1" smtClean="0">
                              <a:latin typeface="Cambria Math" panose="02040503050406030204" pitchFamily="18" charset="0"/>
                              <a:cs typeface="Times New Roman" panose="02020603050405020304" pitchFamily="18" charset="0"/>
                            </a:rPr>
                          </m:ctrlPr>
                        </m:sSubPr>
                        <m:e>
                          <m:r>
                            <m:rPr>
                              <m:sty m:val="p"/>
                            </m:rPr>
                            <a:rPr lang="en-US" altLang="ko-KR" b="0" i="0" smtClean="0">
                              <a:latin typeface="Cambria Math" panose="02040503050406030204" pitchFamily="18" charset="0"/>
                              <a:cs typeface="Times New Roman" panose="02020603050405020304" pitchFamily="18" charset="0"/>
                            </a:rPr>
                            <m:t>n</m:t>
                          </m:r>
                        </m:e>
                        <m:sub>
                          <m:r>
                            <a:rPr lang="en-US" altLang="ko-KR" b="0" i="1" smtClean="0">
                              <a:latin typeface="Cambria Math" panose="02040503050406030204" pitchFamily="18" charset="0"/>
                              <a:cs typeface="Times New Roman" panose="02020603050405020304" pitchFamily="18" charset="0"/>
                            </a:rPr>
                            <m:t>𝑝</m:t>
                          </m:r>
                        </m:sub>
                      </m:sSub>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𝐷</m:t>
                          </m:r>
                        </m:e>
                        <m:sub>
                          <m:r>
                            <a:rPr lang="en-US" altLang="ko-KR" b="0" i="1" smtClean="0">
                              <a:latin typeface="Cambria Math" panose="02040503050406030204" pitchFamily="18" charset="0"/>
                              <a:cs typeface="Times New Roman" panose="02020603050405020304" pitchFamily="18" charset="0"/>
                            </a:rPr>
                            <m:t>𝐾𝐿</m:t>
                          </m:r>
                        </m:sub>
                      </m:sSub>
                      <m:d>
                        <m:dPr>
                          <m:endChr m:val="|"/>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𝑞</m:t>
                          </m:r>
                        </m:e>
                      </m:d>
                      <m:d>
                        <m:dPr>
                          <m:begChr m:val="|"/>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𝑝</m:t>
                          </m:r>
                        </m:e>
                      </m:d>
                      <m:r>
                        <a:rPr lang="en-US" altLang="ko-KR" b="0" i="1" smtClean="0">
                          <a:latin typeface="Cambria Math" panose="02040503050406030204" pitchFamily="18" charset="0"/>
                          <a:cs typeface="Times New Roman" panose="02020603050405020304" pitchFamily="18" charset="0"/>
                        </a:rPr>
                        <m:t>=</m:t>
                      </m:r>
                      <m:sSub>
                        <m:sSubPr>
                          <m:ctrlPr>
                            <a:rPr lang="en-US" altLang="ko-KR" b="0" i="1" smtClean="0">
                              <a:latin typeface="Cambria Math" panose="02040503050406030204" pitchFamily="18" charset="0"/>
                              <a:cs typeface="Times New Roman" panose="02020603050405020304" pitchFamily="18" charset="0"/>
                            </a:rPr>
                          </m:ctrlPr>
                        </m:sSubPr>
                        <m:e>
                          <m:r>
                            <m:rPr>
                              <m:sty m:val="p"/>
                            </m:rPr>
                            <a:rPr lang="en-US" altLang="ko-KR" b="0" i="0" smtClean="0">
                              <a:latin typeface="Cambria Math" panose="02040503050406030204" pitchFamily="18" charset="0"/>
                              <a:cs typeface="Times New Roman" panose="02020603050405020304" pitchFamily="18" charset="0"/>
                            </a:rPr>
                            <m:t>argmax</m:t>
                          </m:r>
                        </m:e>
                        <m:sub>
                          <m:r>
                            <a:rPr lang="en-US" altLang="ko-KR" b="0" i="1" smtClean="0">
                              <a:latin typeface="Cambria Math" panose="02040503050406030204" pitchFamily="18" charset="0"/>
                              <a:cs typeface="Times New Roman" panose="02020603050405020304" pitchFamily="18" charset="0"/>
                            </a:rPr>
                            <m:t>𝑝</m:t>
                          </m:r>
                        </m:sub>
                      </m:sSub>
                      <m:d>
                        <m:dPr>
                          <m:begChr m:val="["/>
                          <m:endChr m:val="]"/>
                          <m:ctrlPr>
                            <a:rPr lang="en-US" altLang="ko-KR" b="0" i="1" smtClean="0">
                              <a:latin typeface="Cambria Math" panose="02040503050406030204" pitchFamily="18" charset="0"/>
                              <a:cs typeface="Times New Roman" panose="02020603050405020304" pitchFamily="18" charset="0"/>
                            </a:rPr>
                          </m:ctrlPr>
                        </m:dPr>
                        <m:e>
                          <m:r>
                            <a:rPr lang="en-US" altLang="ko-KR" b="0" i="0" smtClean="0">
                              <a:latin typeface="Cambria Math" panose="02040503050406030204" pitchFamily="18" charset="0"/>
                              <a:cs typeface="Times New Roman" panose="02020603050405020304" pitchFamily="18" charset="0"/>
                            </a:rPr>
                            <m:t>−</m:t>
                          </m:r>
                          <m:r>
                            <m:rPr>
                              <m:sty m:val="p"/>
                            </m:rPr>
                            <a:rPr lang="en-US" altLang="ko-KR" b="0" i="0" smtClean="0">
                              <a:latin typeface="Cambria Math" panose="02040503050406030204" pitchFamily="18" charset="0"/>
                              <a:cs typeface="Times New Roman" panose="02020603050405020304" pitchFamily="18" charset="0"/>
                            </a:rPr>
                            <m:t>CE</m:t>
                          </m:r>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𝑞</m:t>
                              </m:r>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𝑝</m:t>
                              </m:r>
                            </m:e>
                          </m:d>
                        </m:e>
                      </m:d>
                    </m:oMath>
                  </m:oMathPara>
                </a14:m>
                <a:endParaRPr lang="en-US" altLang="ko-KR" b="0" dirty="0">
                  <a:latin typeface="Times New Roman" panose="02020603050405020304" pitchFamily="18" charset="0"/>
                  <a:cs typeface="Times New Roman" panose="02020603050405020304" pitchFamily="18" charset="0"/>
                </a:endParaRPr>
              </a:p>
              <a:p>
                <a:pPr algn="just">
                  <a:lnSpc>
                    <a:spcPct val="150000"/>
                  </a:lnSpc>
                </a:pPr>
                <a:r>
                  <a:rPr lang="en-US" altLang="ko-KR" dirty="0">
                    <a:latin typeface="Times New Roman" panose="02020603050405020304" pitchFamily="18" charset="0"/>
                    <a:cs typeface="Times New Roman" panose="02020603050405020304" pitchFamily="18" charset="0"/>
                  </a:rPr>
                  <a:t>We will maximize negative cross entropy of q about p.</a:t>
                </a:r>
              </a:p>
              <a:p>
                <a:pPr algn="just"/>
                <a14:m>
                  <m:oMathPara xmlns:m="http://schemas.openxmlformats.org/officeDocument/2006/math">
                    <m:oMathParaPr>
                      <m:jc m:val="centerGroup"/>
                    </m:oMathParaPr>
                    <m:oMath xmlns:m="http://schemas.openxmlformats.org/officeDocument/2006/math">
                      <m:r>
                        <m:rPr>
                          <m:sty m:val="p"/>
                        </m:rPr>
                        <a:rPr lang="en-US" altLang="ko-KR">
                          <a:latin typeface="Cambria Math" panose="02040503050406030204" pitchFamily="18" charset="0"/>
                          <a:cs typeface="Times New Roman" panose="02020603050405020304" pitchFamily="18" charset="0"/>
                        </a:rPr>
                        <m:t>CE</m:t>
                      </m:r>
                      <m:d>
                        <m:dPr>
                          <m:ctrlPr>
                            <a:rPr lang="en-US" altLang="ko-KR" i="1">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𝑞</m:t>
                          </m:r>
                          <m:r>
                            <a:rPr lang="en-US" altLang="ko-KR" i="1">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𝑝</m:t>
                          </m:r>
                        </m:e>
                      </m:d>
                      <m:r>
                        <a:rPr lang="en-US" altLang="ko-KR" b="0" i="1" smtClean="0">
                          <a:latin typeface="Cambria Math" panose="02040503050406030204" pitchFamily="18" charset="0"/>
                          <a:cs typeface="Times New Roman" panose="02020603050405020304" pitchFamily="18" charset="0"/>
                        </a:rPr>
                        <m:t>=</m:t>
                      </m:r>
                      <m:nary>
                        <m:naryPr>
                          <m:subHide m:val="on"/>
                          <m:supHide m:val="on"/>
                          <m:ctrlPr>
                            <a:rPr lang="en-US" altLang="ko-KR" b="0" i="1" smtClean="0">
                              <a:latin typeface="Cambria Math" panose="02040503050406030204" pitchFamily="18" charset="0"/>
                              <a:cs typeface="Times New Roman" panose="02020603050405020304" pitchFamily="18" charset="0"/>
                            </a:rPr>
                          </m:ctrlPr>
                        </m:naryPr>
                        <m:sub/>
                        <m:sup/>
                        <m:e>
                          <m:r>
                            <a:rPr lang="en-US" altLang="ko-KR" b="0" i="1" smtClean="0">
                              <a:latin typeface="Cambria Math" panose="02040503050406030204" pitchFamily="18" charset="0"/>
                              <a:cs typeface="Times New Roman" panose="02020603050405020304" pitchFamily="18" charset="0"/>
                            </a:rPr>
                            <m:t>𝑑</m:t>
                          </m:r>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𝑥</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0</m:t>
                                  </m:r>
                                </m:e>
                              </m:d>
                            </m:sup>
                          </m:sSup>
                          <m:r>
                            <a:rPr lang="en-US" altLang="ko-KR" b="0" i="1" smtClean="0">
                              <a:latin typeface="Cambria Math" panose="02040503050406030204" pitchFamily="18" charset="0"/>
                              <a:cs typeface="Times New Roman" panose="02020603050405020304" pitchFamily="18" charset="0"/>
                            </a:rPr>
                            <m:t>𝑞</m:t>
                          </m:r>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𝑥</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0</m:t>
                                      </m:r>
                                    </m:e>
                                  </m:d>
                                </m:sup>
                              </m:sSup>
                            </m:e>
                          </m:d>
                          <m:func>
                            <m:funcPr>
                              <m:ctrlPr>
                                <a:rPr lang="en-US" altLang="ko-KR" b="0" i="1" smtClean="0">
                                  <a:latin typeface="Cambria Math" panose="02040503050406030204" pitchFamily="18" charset="0"/>
                                  <a:cs typeface="Times New Roman" panose="02020603050405020304" pitchFamily="18" charset="0"/>
                                </a:rPr>
                              </m:ctrlPr>
                            </m:funcPr>
                            <m:fName>
                              <m:r>
                                <m:rPr>
                                  <m:sty m:val="p"/>
                                </m:rPr>
                                <a:rPr lang="en-US" altLang="ko-KR" b="0" i="0" smtClean="0">
                                  <a:latin typeface="Cambria Math" panose="02040503050406030204" pitchFamily="18" charset="0"/>
                                  <a:cs typeface="Times New Roman" panose="02020603050405020304" pitchFamily="18" charset="0"/>
                                </a:rPr>
                                <m:t>log</m:t>
                              </m:r>
                            </m:fName>
                            <m:e>
                              <m:r>
                                <a:rPr lang="en-US" altLang="ko-KR" b="0" i="1" smtClean="0">
                                  <a:latin typeface="Cambria Math" panose="02040503050406030204" pitchFamily="18" charset="0"/>
                                  <a:cs typeface="Times New Roman" panose="02020603050405020304" pitchFamily="18" charset="0"/>
                                </a:rPr>
                                <m:t>𝑝</m:t>
                              </m:r>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𝑥</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0</m:t>
                                          </m:r>
                                        </m:e>
                                      </m:d>
                                    </m:sup>
                                  </m:sSup>
                                </m:e>
                              </m:d>
                            </m:e>
                          </m:func>
                        </m:e>
                      </m:nary>
                    </m:oMath>
                  </m:oMathPara>
                </a14:m>
                <a:endParaRPr lang="en-US" altLang="ko-KR" b="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cs typeface="Times New Roman" panose="02020603050405020304" pitchFamily="18" charset="0"/>
                        </a:rPr>
                        <m:t>=</m:t>
                      </m:r>
                      <m:nary>
                        <m:naryPr>
                          <m:subHide m:val="on"/>
                          <m:supHide m:val="on"/>
                          <m:ctrlPr>
                            <a:rPr lang="en-US" altLang="ko-KR" i="1">
                              <a:latin typeface="Cambria Math" panose="02040503050406030204" pitchFamily="18" charset="0"/>
                              <a:cs typeface="Times New Roman" panose="02020603050405020304" pitchFamily="18" charset="0"/>
                            </a:rPr>
                          </m:ctrlPr>
                        </m:naryPr>
                        <m:sub/>
                        <m:sup/>
                        <m:e>
                          <m:r>
                            <a:rPr lang="en-US" altLang="ko-KR" i="1">
                              <a:latin typeface="Cambria Math" panose="02040503050406030204" pitchFamily="18" charset="0"/>
                              <a:cs typeface="Times New Roman" panose="02020603050405020304" pitchFamily="18" charset="0"/>
                            </a:rPr>
                            <m:t>𝑑</m:t>
                          </m:r>
                          <m:sSup>
                            <m:sSupPr>
                              <m:ctrlPr>
                                <a:rPr lang="en-US" altLang="ko-KR" i="1">
                                  <a:latin typeface="Cambria Math" panose="02040503050406030204" pitchFamily="18" charset="0"/>
                                  <a:cs typeface="Times New Roman" panose="02020603050405020304" pitchFamily="18" charset="0"/>
                                </a:rPr>
                              </m:ctrlPr>
                            </m:sSupPr>
                            <m:e>
                              <m:r>
                                <a:rPr lang="en-US" altLang="ko-KR" i="1">
                                  <a:latin typeface="Cambria Math" panose="02040503050406030204" pitchFamily="18" charset="0"/>
                                  <a:cs typeface="Times New Roman" panose="02020603050405020304" pitchFamily="18" charset="0"/>
                                </a:rPr>
                                <m:t>𝑥</m:t>
                              </m:r>
                            </m:e>
                            <m:sup>
                              <m:d>
                                <m:dPr>
                                  <m:ctrlPr>
                                    <a:rPr lang="en-US" altLang="ko-KR"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0</m:t>
                                  </m:r>
                                </m:e>
                              </m:d>
                            </m:sup>
                          </m:sSup>
                          <m:r>
                            <a:rPr lang="en-US" altLang="ko-KR" i="1">
                              <a:latin typeface="Cambria Math" panose="02040503050406030204" pitchFamily="18" charset="0"/>
                              <a:cs typeface="Times New Roman" panose="02020603050405020304" pitchFamily="18" charset="0"/>
                            </a:rPr>
                            <m:t>𝑞</m:t>
                          </m:r>
                          <m:d>
                            <m:dPr>
                              <m:ctrlPr>
                                <a:rPr lang="en-US" altLang="ko-KR" i="1">
                                  <a:latin typeface="Cambria Math" panose="02040503050406030204" pitchFamily="18" charset="0"/>
                                  <a:cs typeface="Times New Roman" panose="02020603050405020304" pitchFamily="18" charset="0"/>
                                </a:rPr>
                              </m:ctrlPr>
                            </m:dPr>
                            <m:e>
                              <m:sSup>
                                <m:sSupPr>
                                  <m:ctrlPr>
                                    <a:rPr lang="en-US" altLang="ko-KR" i="1">
                                      <a:latin typeface="Cambria Math" panose="02040503050406030204" pitchFamily="18" charset="0"/>
                                      <a:cs typeface="Times New Roman" panose="02020603050405020304" pitchFamily="18" charset="0"/>
                                    </a:rPr>
                                  </m:ctrlPr>
                                </m:sSupPr>
                                <m:e>
                                  <m:r>
                                    <a:rPr lang="en-US" altLang="ko-KR" i="1">
                                      <a:latin typeface="Cambria Math" panose="02040503050406030204" pitchFamily="18" charset="0"/>
                                      <a:cs typeface="Times New Roman" panose="02020603050405020304" pitchFamily="18" charset="0"/>
                                    </a:rPr>
                                    <m:t>𝑥</m:t>
                                  </m:r>
                                </m:e>
                                <m:sup>
                                  <m:d>
                                    <m:dPr>
                                      <m:ctrlPr>
                                        <a:rPr lang="en-US" altLang="ko-KR"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0</m:t>
                                      </m:r>
                                    </m:e>
                                  </m:d>
                                </m:sup>
                              </m:sSup>
                            </m:e>
                          </m:d>
                          <m:func>
                            <m:funcPr>
                              <m:ctrlPr>
                                <a:rPr lang="en-US" altLang="ko-KR" i="1">
                                  <a:latin typeface="Cambria Math" panose="02040503050406030204" pitchFamily="18" charset="0"/>
                                  <a:cs typeface="Times New Roman" panose="02020603050405020304" pitchFamily="18" charset="0"/>
                                </a:rPr>
                              </m:ctrlPr>
                            </m:funcPr>
                            <m:fName>
                              <m:r>
                                <m:rPr>
                                  <m:sty m:val="p"/>
                                </m:rPr>
                                <a:rPr lang="en-US" altLang="ko-KR">
                                  <a:latin typeface="Cambria Math" panose="02040503050406030204" pitchFamily="18" charset="0"/>
                                  <a:cs typeface="Times New Roman" panose="02020603050405020304" pitchFamily="18" charset="0"/>
                                </a:rPr>
                                <m:t>log</m:t>
                              </m:r>
                            </m:fName>
                            <m:e>
                              <m:nary>
                                <m:naryPr>
                                  <m:subHide m:val="on"/>
                                  <m:supHide m:val="on"/>
                                  <m:ctrlPr>
                                    <a:rPr lang="en-US" altLang="ko-KR" i="1">
                                      <a:latin typeface="Cambria Math" panose="02040503050406030204" pitchFamily="18" charset="0"/>
                                      <a:cs typeface="Times New Roman" panose="02020603050405020304" pitchFamily="18" charset="0"/>
                                    </a:rPr>
                                  </m:ctrlPr>
                                </m:naryPr>
                                <m:sub/>
                                <m:sup/>
                                <m:e>
                                  <m:r>
                                    <a:rPr lang="en-US" altLang="ko-KR" i="1">
                                      <a:latin typeface="Cambria Math" panose="02040503050406030204" pitchFamily="18" charset="0"/>
                                      <a:cs typeface="Times New Roman" panose="02020603050405020304" pitchFamily="18" charset="0"/>
                                    </a:rPr>
                                    <m:t>𝑑</m:t>
                                  </m:r>
                                  <m:sSup>
                                    <m:sSupPr>
                                      <m:ctrlPr>
                                        <a:rPr lang="en-US" altLang="ko-KR" b="1"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1"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1..</m:t>
                                          </m:r>
                                          <m:r>
                                            <a:rPr lang="en-US" altLang="ko-KR" i="1">
                                              <a:latin typeface="Cambria Math" panose="02040503050406030204" pitchFamily="18" charset="0"/>
                                              <a:cs typeface="Times New Roman" panose="02020603050405020304" pitchFamily="18" charset="0"/>
                                            </a:rPr>
                                            <m:t>𝑇</m:t>
                                          </m:r>
                                        </m:e>
                                      </m:d>
                                    </m:sup>
                                  </m:sSup>
                                  <m:r>
                                    <a:rPr lang="en-US" altLang="ko-KR" i="1">
                                      <a:latin typeface="Cambria Math" panose="02040503050406030204" pitchFamily="18" charset="0"/>
                                      <a:cs typeface="Times New Roman" panose="02020603050405020304" pitchFamily="18" charset="0"/>
                                    </a:rPr>
                                    <m:t>𝑞</m:t>
                                  </m:r>
                                  <m:d>
                                    <m:dPr>
                                      <m:ctrlPr>
                                        <a:rPr lang="en-US" altLang="ko-KR" i="1">
                                          <a:latin typeface="Cambria Math" panose="02040503050406030204" pitchFamily="18" charset="0"/>
                                          <a:cs typeface="Times New Roman" panose="02020603050405020304" pitchFamily="18" charset="0"/>
                                        </a:rPr>
                                      </m:ctrlPr>
                                    </m:dPr>
                                    <m:e>
                                      <m:sSup>
                                        <m:sSupPr>
                                          <m:ctrlPr>
                                            <a:rPr lang="en-US" altLang="ko-KR" b="1"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1"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1..</m:t>
                                              </m:r>
                                              <m:r>
                                                <a:rPr lang="en-US" altLang="ko-KR" i="1">
                                                  <a:latin typeface="Cambria Math" panose="02040503050406030204" pitchFamily="18" charset="0"/>
                                                  <a:cs typeface="Times New Roman" panose="02020603050405020304" pitchFamily="18" charset="0"/>
                                                </a:rPr>
                                                <m:t>𝑇</m:t>
                                              </m:r>
                                            </m:e>
                                          </m:d>
                                        </m:sup>
                                      </m:sSup>
                                    </m:e>
                                    <m:e>
                                      <m:sSup>
                                        <m:sSupPr>
                                          <m:ctrlPr>
                                            <a:rPr lang="en-US" altLang="ko-KR" b="1"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1"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0</m:t>
                                              </m:r>
                                            </m:e>
                                          </m:d>
                                        </m:sup>
                                      </m:sSup>
                                    </m:e>
                                  </m:d>
                                </m:e>
                              </m:nary>
                              <m:r>
                                <a:rPr lang="en-US" altLang="ko-KR" i="1">
                                  <a:latin typeface="Cambria Math" panose="02040503050406030204" pitchFamily="18" charset="0"/>
                                  <a:cs typeface="Times New Roman" panose="02020603050405020304" pitchFamily="18" charset="0"/>
                                </a:rPr>
                                <m:t>𝑝</m:t>
                              </m:r>
                              <m:d>
                                <m:dPr>
                                  <m:ctrlPr>
                                    <a:rPr lang="en-US" altLang="ko-KR" i="1">
                                      <a:latin typeface="Cambria Math" panose="02040503050406030204" pitchFamily="18" charset="0"/>
                                      <a:cs typeface="Times New Roman" panose="02020603050405020304" pitchFamily="18" charset="0"/>
                                    </a:rPr>
                                  </m:ctrlPr>
                                </m:dPr>
                                <m:e>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r>
                                        <a:rPr lang="en-US" altLang="ko-KR" i="1">
                                          <a:latin typeface="Cambria Math" panose="02040503050406030204" pitchFamily="18" charset="0"/>
                                          <a:cs typeface="Times New Roman" panose="02020603050405020304" pitchFamily="18" charset="0"/>
                                        </a:rPr>
                                        <m:t>(</m:t>
                                      </m:r>
                                      <m:r>
                                        <a:rPr lang="en-US" altLang="ko-KR" i="1">
                                          <a:latin typeface="Cambria Math" panose="02040503050406030204" pitchFamily="18" charset="0"/>
                                          <a:cs typeface="Times New Roman" panose="02020603050405020304" pitchFamily="18" charset="0"/>
                                        </a:rPr>
                                        <m:t>𝑇</m:t>
                                      </m:r>
                                      <m:r>
                                        <a:rPr lang="en-US" altLang="ko-KR" i="1">
                                          <a:latin typeface="Cambria Math" panose="02040503050406030204" pitchFamily="18" charset="0"/>
                                          <a:cs typeface="Times New Roman" panose="02020603050405020304" pitchFamily="18" charset="0"/>
                                        </a:rPr>
                                        <m:t>)</m:t>
                                      </m:r>
                                    </m:sup>
                                  </m:sSup>
                                </m:e>
                              </m:d>
                              <m:nary>
                                <m:naryPr>
                                  <m:chr m:val="∏"/>
                                  <m:ctrlPr>
                                    <a:rPr lang="en-US" altLang="ko-KR" i="1">
                                      <a:latin typeface="Cambria Math" panose="02040503050406030204" pitchFamily="18" charset="0"/>
                                      <a:cs typeface="Times New Roman" panose="02020603050405020304" pitchFamily="18" charset="0"/>
                                    </a:rPr>
                                  </m:ctrlPr>
                                </m:naryPr>
                                <m:sub>
                                  <m:r>
                                    <a:rPr lang="en-US" altLang="ko-KR" i="1">
                                      <a:latin typeface="Cambria Math" panose="02040503050406030204" pitchFamily="18" charset="0"/>
                                      <a:cs typeface="Times New Roman" panose="02020603050405020304" pitchFamily="18" charset="0"/>
                                    </a:rPr>
                                    <m:t>𝑡</m:t>
                                  </m:r>
                                  <m:r>
                                    <a:rPr lang="en-US" altLang="ko-KR" i="1">
                                      <a:latin typeface="Cambria Math" panose="02040503050406030204" pitchFamily="18" charset="0"/>
                                      <a:cs typeface="Times New Roman" panose="02020603050405020304" pitchFamily="18" charset="0"/>
                                    </a:rPr>
                                    <m:t>=1</m:t>
                                  </m:r>
                                </m:sub>
                                <m:sup>
                                  <m:r>
                                    <a:rPr lang="en-US" altLang="ko-KR" i="1">
                                      <a:latin typeface="Cambria Math" panose="02040503050406030204" pitchFamily="18" charset="0"/>
                                      <a:cs typeface="Times New Roman" panose="02020603050405020304" pitchFamily="18" charset="0"/>
                                    </a:rPr>
                                    <m:t>𝑇</m:t>
                                  </m:r>
                                </m:sup>
                                <m:e>
                                  <m:f>
                                    <m:fPr>
                                      <m:ctrlPr>
                                        <a:rPr lang="en-US" altLang="ko-KR" i="1">
                                          <a:latin typeface="Cambria Math" panose="02040503050406030204" pitchFamily="18" charset="0"/>
                                          <a:cs typeface="Times New Roman" panose="02020603050405020304" pitchFamily="18" charset="0"/>
                                        </a:rPr>
                                      </m:ctrlPr>
                                    </m:fPr>
                                    <m:num>
                                      <m:r>
                                        <a:rPr lang="en-US" altLang="ko-KR" i="1">
                                          <a:latin typeface="Cambria Math" panose="02040503050406030204" pitchFamily="18" charset="0"/>
                                          <a:cs typeface="Times New Roman" panose="02020603050405020304" pitchFamily="18" charset="0"/>
                                        </a:rPr>
                                        <m:t>𝑝</m:t>
                                      </m:r>
                                      <m:d>
                                        <m:dPr>
                                          <m:ctrlPr>
                                            <a:rPr lang="en-US" altLang="ko-KR" i="1">
                                              <a:latin typeface="Cambria Math" panose="02040503050406030204" pitchFamily="18" charset="0"/>
                                              <a:cs typeface="Times New Roman" panose="02020603050405020304" pitchFamily="18" charset="0"/>
                                            </a:rPr>
                                          </m:ctrlPr>
                                        </m:dPr>
                                        <m:e>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𝑡</m:t>
                                                  </m:r>
                                                  <m:r>
                                                    <a:rPr lang="en-US" altLang="ko-KR" i="1">
                                                      <a:latin typeface="Cambria Math" panose="02040503050406030204" pitchFamily="18" charset="0"/>
                                                      <a:cs typeface="Times New Roman" panose="02020603050405020304" pitchFamily="18" charset="0"/>
                                                    </a:rPr>
                                                    <m:t>−1</m:t>
                                                  </m:r>
                                                </m:e>
                                              </m:d>
                                            </m:sup>
                                          </m:sSup>
                                          <m:r>
                                            <a:rPr lang="en-US" altLang="ko-KR" i="1">
                                              <a:latin typeface="Cambria Math" panose="02040503050406030204" pitchFamily="18" charset="0"/>
                                              <a:cs typeface="Times New Roman" panose="02020603050405020304" pitchFamily="18" charset="0"/>
                                            </a:rPr>
                                            <m:t>|</m:t>
                                          </m:r>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r>
                                                <a:rPr lang="en-US" altLang="ko-KR" i="1">
                                                  <a:latin typeface="Cambria Math" panose="02040503050406030204" pitchFamily="18" charset="0"/>
                                                  <a:cs typeface="Times New Roman" panose="02020603050405020304" pitchFamily="18" charset="0"/>
                                                </a:rPr>
                                                <m:t>(</m:t>
                                              </m:r>
                                              <m:r>
                                                <a:rPr lang="en-US" altLang="ko-KR" i="1">
                                                  <a:latin typeface="Cambria Math" panose="02040503050406030204" pitchFamily="18" charset="0"/>
                                                  <a:cs typeface="Times New Roman" panose="02020603050405020304" pitchFamily="18" charset="0"/>
                                                </a:rPr>
                                                <m:t>𝑡</m:t>
                                              </m:r>
                                              <m:r>
                                                <a:rPr lang="en-US" altLang="ko-KR" i="1">
                                                  <a:latin typeface="Cambria Math" panose="02040503050406030204" pitchFamily="18" charset="0"/>
                                                  <a:cs typeface="Times New Roman" panose="02020603050405020304" pitchFamily="18" charset="0"/>
                                                </a:rPr>
                                                <m:t>)</m:t>
                                              </m:r>
                                            </m:sup>
                                          </m:sSup>
                                        </m:e>
                                      </m:d>
                                    </m:num>
                                    <m:den>
                                      <m:r>
                                        <a:rPr lang="en-US" altLang="ko-KR" i="1">
                                          <a:latin typeface="Cambria Math" panose="02040503050406030204" pitchFamily="18" charset="0"/>
                                          <a:cs typeface="Times New Roman" panose="02020603050405020304" pitchFamily="18" charset="0"/>
                                        </a:rPr>
                                        <m:t>𝑞</m:t>
                                      </m:r>
                                      <m:d>
                                        <m:dPr>
                                          <m:ctrlPr>
                                            <a:rPr lang="en-US" altLang="ko-KR" i="1">
                                              <a:latin typeface="Cambria Math" panose="02040503050406030204" pitchFamily="18" charset="0"/>
                                              <a:cs typeface="Times New Roman" panose="02020603050405020304" pitchFamily="18" charset="0"/>
                                            </a:rPr>
                                          </m:ctrlPr>
                                        </m:dPr>
                                        <m:e>
                                          <m:sSup>
                                            <m:sSupPr>
                                              <m:ctrlPr>
                                                <a:rPr lang="en-US" altLang="ko-KR" b="1"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1"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𝑡</m:t>
                                                  </m:r>
                                                </m:e>
                                              </m:d>
                                            </m:sup>
                                          </m:sSup>
                                        </m:e>
                                        <m:e>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1"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𝑡</m:t>
                                                  </m:r>
                                                  <m:r>
                                                    <a:rPr lang="en-US" altLang="ko-KR" i="1">
                                                      <a:latin typeface="Cambria Math" panose="02040503050406030204" pitchFamily="18" charset="0"/>
                                                      <a:cs typeface="Times New Roman" panose="02020603050405020304" pitchFamily="18" charset="0"/>
                                                    </a:rPr>
                                                    <m:t>−1</m:t>
                                                  </m:r>
                                                </m:e>
                                              </m:d>
                                            </m:sup>
                                          </m:sSup>
                                        </m:e>
                                      </m:d>
                                    </m:den>
                                  </m:f>
                                </m:e>
                              </m:nary>
                            </m:e>
                          </m:func>
                        </m:e>
                      </m:nary>
                    </m:oMath>
                  </m:oMathPara>
                </a14:m>
                <a:endParaRPr lang="en-US" altLang="ko-KR" b="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cs typeface="Times New Roman" panose="02020603050405020304" pitchFamily="18" charset="0"/>
                        </a:rPr>
                        <m:t>≥</m:t>
                      </m:r>
                      <m:nary>
                        <m:naryPr>
                          <m:subHide m:val="on"/>
                          <m:supHide m:val="on"/>
                          <m:ctrlPr>
                            <a:rPr lang="en-US" altLang="ko-KR" i="1">
                              <a:latin typeface="Cambria Math" panose="02040503050406030204" pitchFamily="18" charset="0"/>
                              <a:cs typeface="Times New Roman" panose="02020603050405020304" pitchFamily="18" charset="0"/>
                            </a:rPr>
                          </m:ctrlPr>
                        </m:naryPr>
                        <m:sub/>
                        <m:sup/>
                        <m:e>
                          <m:r>
                            <a:rPr lang="en-US" altLang="ko-KR" i="1">
                              <a:latin typeface="Cambria Math" panose="02040503050406030204" pitchFamily="18" charset="0"/>
                              <a:cs typeface="Times New Roman" panose="02020603050405020304" pitchFamily="18" charset="0"/>
                            </a:rPr>
                            <m:t>𝑑</m:t>
                          </m:r>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0..</m:t>
                                  </m:r>
                                  <m:r>
                                    <a:rPr lang="en-US" altLang="ko-KR" b="0" i="1" smtClean="0">
                                      <a:latin typeface="Cambria Math" panose="02040503050406030204" pitchFamily="18" charset="0"/>
                                      <a:cs typeface="Times New Roman" panose="02020603050405020304" pitchFamily="18" charset="0"/>
                                    </a:rPr>
                                    <m:t>𝑇</m:t>
                                  </m:r>
                                </m:e>
                              </m:d>
                            </m:sup>
                          </m:sSup>
                          <m:r>
                            <a:rPr lang="en-US" altLang="ko-KR" i="1">
                              <a:latin typeface="Cambria Math" panose="02040503050406030204" pitchFamily="18" charset="0"/>
                              <a:cs typeface="Times New Roman" panose="02020603050405020304" pitchFamily="18" charset="0"/>
                            </a:rPr>
                            <m:t>𝑞</m:t>
                          </m:r>
                          <m:d>
                            <m:dPr>
                              <m:ctrlPr>
                                <a:rPr lang="en-US" altLang="ko-KR" i="1">
                                  <a:latin typeface="Cambria Math" panose="02040503050406030204" pitchFamily="18" charset="0"/>
                                  <a:cs typeface="Times New Roman" panose="02020603050405020304" pitchFamily="18" charset="0"/>
                                </a:rPr>
                              </m:ctrlPr>
                            </m:dPr>
                            <m:e>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0</m:t>
                                      </m:r>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𝑇</m:t>
                                      </m:r>
                                    </m:e>
                                  </m:d>
                                </m:sup>
                              </m:sSup>
                            </m:e>
                          </m:d>
                          <m:func>
                            <m:funcPr>
                              <m:ctrlPr>
                                <a:rPr lang="en-US" altLang="ko-KR" i="1">
                                  <a:latin typeface="Cambria Math" panose="02040503050406030204" pitchFamily="18" charset="0"/>
                                  <a:cs typeface="Times New Roman" panose="02020603050405020304" pitchFamily="18" charset="0"/>
                                </a:rPr>
                              </m:ctrlPr>
                            </m:funcPr>
                            <m:fName>
                              <m:r>
                                <m:rPr>
                                  <m:sty m:val="p"/>
                                </m:rPr>
                                <a:rPr lang="en-US" altLang="ko-KR">
                                  <a:latin typeface="Cambria Math" panose="02040503050406030204" pitchFamily="18" charset="0"/>
                                  <a:cs typeface="Times New Roman" panose="02020603050405020304" pitchFamily="18" charset="0"/>
                                </a:rPr>
                                <m:t>log</m:t>
                              </m:r>
                            </m:fName>
                            <m:e>
                              <m:d>
                                <m:dPr>
                                  <m:begChr m:val="["/>
                                  <m:endChr m:val="]"/>
                                  <m:ctrlPr>
                                    <a:rPr lang="en-US" altLang="ko-KR" b="0" i="1" smtClean="0">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𝑝</m:t>
                                  </m:r>
                                  <m:d>
                                    <m:dPr>
                                      <m:ctrlPr>
                                        <a:rPr lang="en-US" altLang="ko-KR" i="1">
                                          <a:latin typeface="Cambria Math" panose="02040503050406030204" pitchFamily="18" charset="0"/>
                                          <a:cs typeface="Times New Roman" panose="02020603050405020304" pitchFamily="18" charset="0"/>
                                        </a:rPr>
                                      </m:ctrlPr>
                                    </m:dPr>
                                    <m:e>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𝑇</m:t>
                                              </m:r>
                                            </m:e>
                                          </m:d>
                                        </m:sup>
                                      </m:sSup>
                                    </m:e>
                                  </m:d>
                                  <m:nary>
                                    <m:naryPr>
                                      <m:chr m:val="∏"/>
                                      <m:ctrlPr>
                                        <a:rPr lang="en-US" altLang="ko-KR" i="1">
                                          <a:latin typeface="Cambria Math" panose="02040503050406030204" pitchFamily="18" charset="0"/>
                                          <a:cs typeface="Times New Roman" panose="02020603050405020304" pitchFamily="18" charset="0"/>
                                        </a:rPr>
                                      </m:ctrlPr>
                                    </m:naryPr>
                                    <m:sub>
                                      <m:r>
                                        <a:rPr lang="en-US" altLang="ko-KR" i="1">
                                          <a:latin typeface="Cambria Math" panose="02040503050406030204" pitchFamily="18" charset="0"/>
                                          <a:cs typeface="Times New Roman" panose="02020603050405020304" pitchFamily="18" charset="0"/>
                                        </a:rPr>
                                        <m:t>𝑡</m:t>
                                      </m:r>
                                      <m:r>
                                        <a:rPr lang="en-US" altLang="ko-KR" i="1">
                                          <a:latin typeface="Cambria Math" panose="02040503050406030204" pitchFamily="18" charset="0"/>
                                          <a:cs typeface="Times New Roman" panose="02020603050405020304" pitchFamily="18" charset="0"/>
                                        </a:rPr>
                                        <m:t>=1</m:t>
                                      </m:r>
                                    </m:sub>
                                    <m:sup>
                                      <m:r>
                                        <a:rPr lang="en-US" altLang="ko-KR" i="1">
                                          <a:latin typeface="Cambria Math" panose="02040503050406030204" pitchFamily="18" charset="0"/>
                                          <a:cs typeface="Times New Roman" panose="02020603050405020304" pitchFamily="18" charset="0"/>
                                        </a:rPr>
                                        <m:t>𝑇</m:t>
                                      </m:r>
                                    </m:sup>
                                    <m:e>
                                      <m:f>
                                        <m:fPr>
                                          <m:ctrlPr>
                                            <a:rPr lang="en-US" altLang="ko-KR" i="1">
                                              <a:latin typeface="Cambria Math" panose="02040503050406030204" pitchFamily="18" charset="0"/>
                                              <a:cs typeface="Times New Roman" panose="02020603050405020304" pitchFamily="18" charset="0"/>
                                            </a:rPr>
                                          </m:ctrlPr>
                                        </m:fPr>
                                        <m:num>
                                          <m:r>
                                            <a:rPr lang="en-US" altLang="ko-KR" i="1">
                                              <a:latin typeface="Cambria Math" panose="02040503050406030204" pitchFamily="18" charset="0"/>
                                              <a:cs typeface="Times New Roman" panose="02020603050405020304" pitchFamily="18" charset="0"/>
                                            </a:rPr>
                                            <m:t>𝑝</m:t>
                                          </m:r>
                                          <m:d>
                                            <m:dPr>
                                              <m:ctrlPr>
                                                <a:rPr lang="en-US" altLang="ko-KR" i="1">
                                                  <a:latin typeface="Cambria Math" panose="02040503050406030204" pitchFamily="18" charset="0"/>
                                                  <a:cs typeface="Times New Roman" panose="02020603050405020304" pitchFamily="18" charset="0"/>
                                                </a:rPr>
                                              </m:ctrlPr>
                                            </m:dPr>
                                            <m:e>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𝑡</m:t>
                                                      </m:r>
                                                      <m:r>
                                                        <a:rPr lang="en-US" altLang="ko-KR" i="1">
                                                          <a:latin typeface="Cambria Math" panose="02040503050406030204" pitchFamily="18" charset="0"/>
                                                          <a:cs typeface="Times New Roman" panose="02020603050405020304" pitchFamily="18" charset="0"/>
                                                        </a:rPr>
                                                        <m:t>−1</m:t>
                                                      </m:r>
                                                    </m:e>
                                                  </m:d>
                                                </m:sup>
                                              </m:sSup>
                                              <m:r>
                                                <a:rPr lang="en-US" altLang="ko-KR" i="1">
                                                  <a:latin typeface="Cambria Math" panose="02040503050406030204" pitchFamily="18" charset="0"/>
                                                  <a:cs typeface="Times New Roman" panose="02020603050405020304" pitchFamily="18" charset="0"/>
                                                </a:rPr>
                                                <m:t>|</m:t>
                                              </m:r>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𝑡</m:t>
                                                      </m:r>
                                                    </m:e>
                                                  </m:d>
                                                </m:sup>
                                              </m:sSup>
                                            </m:e>
                                          </m:d>
                                        </m:num>
                                        <m:den>
                                          <m:r>
                                            <a:rPr lang="en-US" altLang="ko-KR" i="1">
                                              <a:latin typeface="Cambria Math" panose="02040503050406030204" pitchFamily="18" charset="0"/>
                                              <a:cs typeface="Times New Roman" panose="02020603050405020304" pitchFamily="18" charset="0"/>
                                            </a:rPr>
                                            <m:t>𝑞</m:t>
                                          </m:r>
                                          <m:d>
                                            <m:dPr>
                                              <m:ctrlPr>
                                                <a:rPr lang="en-US" altLang="ko-KR" i="1">
                                                  <a:latin typeface="Cambria Math" panose="02040503050406030204" pitchFamily="18" charset="0"/>
                                                  <a:cs typeface="Times New Roman" panose="02020603050405020304" pitchFamily="18" charset="0"/>
                                                </a:rPr>
                                              </m:ctrlPr>
                                            </m:dPr>
                                            <m:e>
                                              <m:sSup>
                                                <m:sSupPr>
                                                  <m:ctrlPr>
                                                    <a:rPr lang="en-US" altLang="ko-KR" b="1"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1"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𝑡</m:t>
                                                      </m:r>
                                                    </m:e>
                                                  </m:d>
                                                </m:sup>
                                              </m:sSup>
                                            </m:e>
                                            <m:e>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1"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𝑡</m:t>
                                                      </m:r>
                                                      <m:r>
                                                        <a:rPr lang="en-US" altLang="ko-KR" i="1">
                                                          <a:latin typeface="Cambria Math" panose="02040503050406030204" pitchFamily="18" charset="0"/>
                                                          <a:cs typeface="Times New Roman" panose="02020603050405020304" pitchFamily="18" charset="0"/>
                                                        </a:rPr>
                                                        <m:t>−1</m:t>
                                                      </m:r>
                                                    </m:e>
                                                  </m:d>
                                                </m:sup>
                                              </m:sSup>
                                            </m:e>
                                          </m:d>
                                        </m:den>
                                      </m:f>
                                    </m:e>
                                  </m:nary>
                                </m:e>
                              </m:d>
                            </m:e>
                          </m:func>
                        </m:e>
                      </m:nary>
                      <m:r>
                        <a:rPr lang="en-US" altLang="ko-KR" b="1" i="1" smtClean="0">
                          <a:latin typeface="Cambria Math" panose="02040503050406030204" pitchFamily="18" charset="0"/>
                          <a:cs typeface="Times New Roman" panose="02020603050405020304" pitchFamily="18" charset="0"/>
                        </a:rPr>
                        <m:t>   ∵</m:t>
                      </m:r>
                      <m:func>
                        <m:funcPr>
                          <m:ctrlPr>
                            <a:rPr lang="en-US" altLang="ko-KR" b="0" i="1" smtClean="0">
                              <a:latin typeface="Cambria Math" panose="02040503050406030204" pitchFamily="18" charset="0"/>
                              <a:cs typeface="Times New Roman" panose="02020603050405020304" pitchFamily="18" charset="0"/>
                            </a:rPr>
                          </m:ctrlPr>
                        </m:funcPr>
                        <m:fName>
                          <m:r>
                            <m:rPr>
                              <m:sty m:val="p"/>
                            </m:rPr>
                            <a:rPr lang="en-US" altLang="ko-KR" b="0" i="0" smtClean="0">
                              <a:latin typeface="Cambria Math" panose="02040503050406030204" pitchFamily="18" charset="0"/>
                              <a:cs typeface="Times New Roman" panose="02020603050405020304" pitchFamily="18" charset="0"/>
                            </a:rPr>
                            <m:t>log</m:t>
                          </m:r>
                        </m:fName>
                        <m:e>
                          <m:r>
                            <a:rPr lang="en-US" altLang="ko-KR" b="0" i="1" smtClean="0">
                              <a:latin typeface="Cambria Math" panose="02040503050406030204" pitchFamily="18" charset="0"/>
                              <a:cs typeface="Times New Roman" panose="02020603050405020304" pitchFamily="18" charset="0"/>
                            </a:rPr>
                            <m:t> </m:t>
                          </m:r>
                          <m:r>
                            <m:rPr>
                              <m:sty m:val="p"/>
                            </m:rPr>
                            <a:rPr lang="en-US" altLang="ko-KR" b="0" i="0" smtClean="0">
                              <a:latin typeface="Cambria Math" panose="02040503050406030204" pitchFamily="18" charset="0"/>
                              <a:cs typeface="Times New Roman" panose="02020603050405020304" pitchFamily="18" charset="0"/>
                            </a:rPr>
                            <m:t>function</m:t>
                          </m:r>
                          <m:r>
                            <a:rPr lang="en-US" altLang="ko-KR" b="0" i="0" smtClean="0">
                              <a:latin typeface="Cambria Math" panose="02040503050406030204" pitchFamily="18" charset="0"/>
                              <a:cs typeface="Times New Roman" panose="02020603050405020304" pitchFamily="18" charset="0"/>
                            </a:rPr>
                            <m:t> </m:t>
                          </m:r>
                          <m:r>
                            <m:rPr>
                              <m:sty m:val="p"/>
                            </m:rPr>
                            <a:rPr lang="en-US" altLang="ko-KR" b="0" i="0" smtClean="0">
                              <a:latin typeface="Cambria Math" panose="02040503050406030204" pitchFamily="18" charset="0"/>
                              <a:cs typeface="Times New Roman" panose="02020603050405020304" pitchFamily="18" charset="0"/>
                            </a:rPr>
                            <m:t>is</m:t>
                          </m:r>
                          <m:r>
                            <a:rPr lang="en-US" altLang="ko-KR" b="0" i="0" smtClean="0">
                              <a:latin typeface="Cambria Math" panose="02040503050406030204" pitchFamily="18" charset="0"/>
                              <a:cs typeface="Times New Roman" panose="02020603050405020304" pitchFamily="18" charset="0"/>
                            </a:rPr>
                            <m:t> </m:t>
                          </m:r>
                          <m:r>
                            <m:rPr>
                              <m:sty m:val="p"/>
                            </m:rPr>
                            <a:rPr lang="en-US" altLang="ko-KR" b="0" i="0" smtClean="0">
                              <a:latin typeface="Cambria Math" panose="02040503050406030204" pitchFamily="18" charset="0"/>
                              <a:cs typeface="Times New Roman" panose="02020603050405020304" pitchFamily="18" charset="0"/>
                            </a:rPr>
                            <m:t>concave</m:t>
                          </m:r>
                          <m:r>
                            <a:rPr lang="en-US" altLang="ko-KR" b="0" i="0" smtClean="0">
                              <a:latin typeface="Cambria Math" panose="02040503050406030204" pitchFamily="18" charset="0"/>
                              <a:cs typeface="Times New Roman" panose="02020603050405020304" pitchFamily="18" charset="0"/>
                            </a:rPr>
                            <m:t>, </m:t>
                          </m:r>
                          <m:r>
                            <m:rPr>
                              <m:sty m:val="p"/>
                            </m:rPr>
                            <a:rPr lang="en-US" altLang="ko-KR" b="0" i="0" smtClean="0">
                              <a:latin typeface="Cambria Math" panose="02040503050406030204" pitchFamily="18" charset="0"/>
                              <a:cs typeface="Times New Roman" panose="02020603050405020304" pitchFamily="18" charset="0"/>
                            </a:rPr>
                            <m:t>jensen</m:t>
                          </m:r>
                          <m:r>
                            <a:rPr lang="en-US" altLang="ko-KR" b="0" i="0" smtClean="0">
                              <a:latin typeface="Cambria Math" panose="02040503050406030204" pitchFamily="18" charset="0"/>
                              <a:cs typeface="Times New Roman" panose="02020603050405020304" pitchFamily="18" charset="0"/>
                            </a:rPr>
                            <m:t> </m:t>
                          </m:r>
                          <m:r>
                            <m:rPr>
                              <m:sty m:val="p"/>
                            </m:rPr>
                            <a:rPr lang="en-US" altLang="ko-KR" b="0" i="0" smtClean="0">
                              <a:latin typeface="Cambria Math" panose="02040503050406030204" pitchFamily="18" charset="0"/>
                              <a:cs typeface="Times New Roman" panose="02020603050405020304" pitchFamily="18" charset="0"/>
                            </a:rPr>
                            <m:t>inequality</m:t>
                          </m:r>
                          <m:r>
                            <a:rPr lang="en-US" altLang="ko-KR" b="0" i="1" smtClean="0">
                              <a:latin typeface="Cambria Math" panose="02040503050406030204" pitchFamily="18" charset="0"/>
                              <a:cs typeface="Times New Roman" panose="02020603050405020304" pitchFamily="18" charset="0"/>
                            </a:rPr>
                            <m:t>.</m:t>
                          </m:r>
                        </m:e>
                      </m:func>
                    </m:oMath>
                  </m:oMathPara>
                </a14:m>
                <a:endParaRPr lang="en-US" altLang="ko-KR" b="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A69A25AA-979A-4C9B-454E-CB5913C84234}"/>
                  </a:ext>
                </a:extLst>
              </p:cNvPr>
              <p:cNvSpPr txBox="1">
                <a:spLocks noRot="1" noChangeAspect="1" noMove="1" noResize="1" noEditPoints="1" noAdjustHandles="1" noChangeArrowheads="1" noChangeShapeType="1" noTextEdit="1"/>
              </p:cNvSpPr>
              <p:nvPr/>
            </p:nvSpPr>
            <p:spPr>
              <a:xfrm>
                <a:off x="816736" y="806070"/>
                <a:ext cx="8272528" cy="5245860"/>
              </a:xfrm>
              <a:prstGeom prst="rect">
                <a:avLst/>
              </a:prstGeom>
              <a:blipFill>
                <a:blip r:embed="rId3"/>
                <a:stretch>
                  <a:fillRect l="-663" b="-11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83303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815F1-76B2-C670-D5E8-6569E88C8F2B}"/>
            </a:ext>
          </a:extLst>
        </p:cNvPr>
        <p:cNvGrpSpPr/>
        <p:nvPr/>
      </p:nvGrpSpPr>
      <p:grpSpPr>
        <a:xfrm>
          <a:off x="0" y="0"/>
          <a:ext cx="0" cy="0"/>
          <a:chOff x="0" y="0"/>
          <a:chExt cx="0" cy="0"/>
        </a:xfrm>
      </p:grpSpPr>
      <p:sp>
        <p:nvSpPr>
          <p:cNvPr id="33" name="TextBox 32">
            <a:extLst>
              <a:ext uri="{FF2B5EF4-FFF2-40B4-BE49-F238E27FC236}">
                <a16:creationId xmlns:a16="http://schemas.microsoft.com/office/drawing/2014/main" id="{768A9257-A396-A107-BC65-26866EE2EA3C}"/>
              </a:ext>
            </a:extLst>
          </p:cNvPr>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Training Cont’d</a:t>
            </a:r>
          </a:p>
        </p:txBody>
      </p:sp>
      <p:sp>
        <p:nvSpPr>
          <p:cNvPr id="2" name="자유형 1">
            <a:extLst>
              <a:ext uri="{FF2B5EF4-FFF2-40B4-BE49-F238E27FC236}">
                <a16:creationId xmlns:a16="http://schemas.microsoft.com/office/drawing/2014/main" id="{BCE82193-53C7-4168-233C-82998C742F78}"/>
              </a:ext>
            </a:extLst>
          </p:cNvPr>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36DF7A7-6348-A342-E6F0-EEDDE297F167}"/>
                  </a:ext>
                </a:extLst>
              </p:cNvPr>
              <p:cNvSpPr txBox="1"/>
              <p:nvPr/>
            </p:nvSpPr>
            <p:spPr>
              <a:xfrm>
                <a:off x="816736" y="1895855"/>
                <a:ext cx="8272528" cy="30662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14:m>
                  <m:oMathPara xmlns:m="http://schemas.openxmlformats.org/officeDocument/2006/math">
                    <m:oMathParaPr>
                      <m:jc m:val="centerGroup"/>
                    </m:oMathParaPr>
                    <m:oMath xmlns:m="http://schemas.openxmlformats.org/officeDocument/2006/math">
                      <m:r>
                        <m:rPr>
                          <m:sty m:val="p"/>
                        </m:rPr>
                        <a:rPr lang="en-US" altLang="ko-KR" smtClean="0">
                          <a:latin typeface="Cambria Math" panose="02040503050406030204" pitchFamily="18" charset="0"/>
                          <a:cs typeface="Times New Roman" panose="02020603050405020304" pitchFamily="18" charset="0"/>
                        </a:rPr>
                        <m:t>CE</m:t>
                      </m:r>
                      <m:d>
                        <m:dPr>
                          <m:ctrlPr>
                            <a:rPr lang="en-US" altLang="ko-KR"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𝑞</m:t>
                          </m:r>
                          <m:r>
                            <a:rPr lang="en-US" altLang="ko-KR" i="1">
                              <a:latin typeface="Cambria Math" panose="02040503050406030204" pitchFamily="18" charset="0"/>
                              <a:cs typeface="Times New Roman" panose="02020603050405020304" pitchFamily="18" charset="0"/>
                            </a:rPr>
                            <m:t>,</m:t>
                          </m:r>
                          <m:r>
                            <a:rPr lang="en-US" altLang="ko-KR" i="1">
                              <a:latin typeface="Cambria Math" panose="02040503050406030204" pitchFamily="18" charset="0"/>
                              <a:cs typeface="Times New Roman" panose="02020603050405020304" pitchFamily="18" charset="0"/>
                            </a:rPr>
                            <m:t>𝑝</m:t>
                          </m:r>
                        </m:e>
                      </m:d>
                      <m:r>
                        <a:rPr lang="en-US" altLang="ko-KR" b="0" i="1" smtClean="0">
                          <a:latin typeface="Cambria Math" panose="02040503050406030204" pitchFamily="18" charset="0"/>
                          <a:cs typeface="Times New Roman" panose="02020603050405020304" pitchFamily="18" charset="0"/>
                        </a:rPr>
                        <m:t>≥</m:t>
                      </m:r>
                      <m:nary>
                        <m:naryPr>
                          <m:subHide m:val="on"/>
                          <m:supHide m:val="on"/>
                          <m:ctrlPr>
                            <a:rPr lang="en-US" altLang="ko-KR" i="1" smtClean="0">
                              <a:latin typeface="Cambria Math" panose="02040503050406030204" pitchFamily="18" charset="0"/>
                              <a:cs typeface="Times New Roman" panose="02020603050405020304" pitchFamily="18" charset="0"/>
                            </a:rPr>
                          </m:ctrlPr>
                        </m:naryPr>
                        <m:sub/>
                        <m:sup/>
                        <m:e>
                          <m:r>
                            <a:rPr lang="en-US" altLang="ko-KR" i="1">
                              <a:latin typeface="Cambria Math" panose="02040503050406030204" pitchFamily="18" charset="0"/>
                              <a:cs typeface="Times New Roman" panose="02020603050405020304" pitchFamily="18" charset="0"/>
                            </a:rPr>
                            <m:t>𝑑</m:t>
                          </m:r>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0..</m:t>
                                  </m:r>
                                  <m:r>
                                    <a:rPr lang="en-US" altLang="ko-KR" b="0" i="1" smtClean="0">
                                      <a:latin typeface="Cambria Math" panose="02040503050406030204" pitchFamily="18" charset="0"/>
                                      <a:cs typeface="Times New Roman" panose="02020603050405020304" pitchFamily="18" charset="0"/>
                                    </a:rPr>
                                    <m:t>𝑇</m:t>
                                  </m:r>
                                </m:e>
                              </m:d>
                            </m:sup>
                          </m:sSup>
                          <m:r>
                            <a:rPr lang="en-US" altLang="ko-KR" i="1">
                              <a:latin typeface="Cambria Math" panose="02040503050406030204" pitchFamily="18" charset="0"/>
                              <a:cs typeface="Times New Roman" panose="02020603050405020304" pitchFamily="18" charset="0"/>
                            </a:rPr>
                            <m:t>𝑞</m:t>
                          </m:r>
                          <m:d>
                            <m:dPr>
                              <m:ctrlPr>
                                <a:rPr lang="en-US" altLang="ko-KR" i="1">
                                  <a:latin typeface="Cambria Math" panose="02040503050406030204" pitchFamily="18" charset="0"/>
                                  <a:cs typeface="Times New Roman" panose="02020603050405020304" pitchFamily="18" charset="0"/>
                                </a:rPr>
                              </m:ctrlPr>
                            </m:dPr>
                            <m:e>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0</m:t>
                                      </m:r>
                                      <m:r>
                                        <a:rPr lang="en-US" altLang="ko-KR" b="0" i="1" smtClean="0">
                                          <a:latin typeface="Cambria Math" panose="02040503050406030204" pitchFamily="18" charset="0"/>
                                          <a:cs typeface="Times New Roman" panose="02020603050405020304" pitchFamily="18" charset="0"/>
                                        </a:rPr>
                                        <m:t>..</m:t>
                                      </m:r>
                                      <m:r>
                                        <a:rPr lang="en-US" altLang="ko-KR" b="0" i="1" smtClean="0">
                                          <a:latin typeface="Cambria Math" panose="02040503050406030204" pitchFamily="18" charset="0"/>
                                          <a:cs typeface="Times New Roman" panose="02020603050405020304" pitchFamily="18" charset="0"/>
                                        </a:rPr>
                                        <m:t>𝑇</m:t>
                                      </m:r>
                                    </m:e>
                                  </m:d>
                                </m:sup>
                              </m:sSup>
                            </m:e>
                          </m:d>
                          <m:func>
                            <m:funcPr>
                              <m:ctrlPr>
                                <a:rPr lang="en-US" altLang="ko-KR" i="1">
                                  <a:latin typeface="Cambria Math" panose="02040503050406030204" pitchFamily="18" charset="0"/>
                                  <a:cs typeface="Times New Roman" panose="02020603050405020304" pitchFamily="18" charset="0"/>
                                </a:rPr>
                              </m:ctrlPr>
                            </m:funcPr>
                            <m:fName>
                              <m:r>
                                <m:rPr>
                                  <m:sty m:val="p"/>
                                </m:rPr>
                                <a:rPr lang="en-US" altLang="ko-KR">
                                  <a:latin typeface="Cambria Math" panose="02040503050406030204" pitchFamily="18" charset="0"/>
                                  <a:cs typeface="Times New Roman" panose="02020603050405020304" pitchFamily="18" charset="0"/>
                                </a:rPr>
                                <m:t>log</m:t>
                              </m:r>
                            </m:fName>
                            <m:e>
                              <m:d>
                                <m:dPr>
                                  <m:begChr m:val="["/>
                                  <m:endChr m:val="]"/>
                                  <m:ctrlPr>
                                    <a:rPr lang="en-US" altLang="ko-KR" b="0" i="1" smtClean="0">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𝑝</m:t>
                                  </m:r>
                                  <m:d>
                                    <m:dPr>
                                      <m:ctrlPr>
                                        <a:rPr lang="en-US" altLang="ko-KR" i="1">
                                          <a:latin typeface="Cambria Math" panose="02040503050406030204" pitchFamily="18" charset="0"/>
                                          <a:cs typeface="Times New Roman" panose="02020603050405020304" pitchFamily="18" charset="0"/>
                                        </a:rPr>
                                      </m:ctrlPr>
                                    </m:dPr>
                                    <m:e>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𝑇</m:t>
                                              </m:r>
                                            </m:e>
                                          </m:d>
                                        </m:sup>
                                      </m:sSup>
                                    </m:e>
                                  </m:d>
                                  <m:nary>
                                    <m:naryPr>
                                      <m:chr m:val="∏"/>
                                      <m:ctrlPr>
                                        <a:rPr lang="en-US" altLang="ko-KR" i="1">
                                          <a:latin typeface="Cambria Math" panose="02040503050406030204" pitchFamily="18" charset="0"/>
                                          <a:cs typeface="Times New Roman" panose="02020603050405020304" pitchFamily="18" charset="0"/>
                                        </a:rPr>
                                      </m:ctrlPr>
                                    </m:naryPr>
                                    <m:sub>
                                      <m:r>
                                        <a:rPr lang="en-US" altLang="ko-KR" i="1">
                                          <a:latin typeface="Cambria Math" panose="02040503050406030204" pitchFamily="18" charset="0"/>
                                          <a:cs typeface="Times New Roman" panose="02020603050405020304" pitchFamily="18" charset="0"/>
                                        </a:rPr>
                                        <m:t>𝑡</m:t>
                                      </m:r>
                                      <m:r>
                                        <a:rPr lang="en-US" altLang="ko-KR" i="1">
                                          <a:latin typeface="Cambria Math" panose="02040503050406030204" pitchFamily="18" charset="0"/>
                                          <a:cs typeface="Times New Roman" panose="02020603050405020304" pitchFamily="18" charset="0"/>
                                        </a:rPr>
                                        <m:t>=1</m:t>
                                      </m:r>
                                    </m:sub>
                                    <m:sup>
                                      <m:r>
                                        <a:rPr lang="en-US" altLang="ko-KR" i="1">
                                          <a:latin typeface="Cambria Math" panose="02040503050406030204" pitchFamily="18" charset="0"/>
                                          <a:cs typeface="Times New Roman" panose="02020603050405020304" pitchFamily="18" charset="0"/>
                                        </a:rPr>
                                        <m:t>𝑇</m:t>
                                      </m:r>
                                    </m:sup>
                                    <m:e>
                                      <m:f>
                                        <m:fPr>
                                          <m:ctrlPr>
                                            <a:rPr lang="en-US" altLang="ko-KR" i="1">
                                              <a:latin typeface="Cambria Math" panose="02040503050406030204" pitchFamily="18" charset="0"/>
                                              <a:cs typeface="Times New Roman" panose="02020603050405020304" pitchFamily="18" charset="0"/>
                                            </a:rPr>
                                          </m:ctrlPr>
                                        </m:fPr>
                                        <m:num>
                                          <m:r>
                                            <a:rPr lang="en-US" altLang="ko-KR" i="1">
                                              <a:latin typeface="Cambria Math" panose="02040503050406030204" pitchFamily="18" charset="0"/>
                                              <a:cs typeface="Times New Roman" panose="02020603050405020304" pitchFamily="18" charset="0"/>
                                            </a:rPr>
                                            <m:t>𝑝</m:t>
                                          </m:r>
                                          <m:d>
                                            <m:dPr>
                                              <m:ctrlPr>
                                                <a:rPr lang="en-US" altLang="ko-KR" i="1">
                                                  <a:latin typeface="Cambria Math" panose="02040503050406030204" pitchFamily="18" charset="0"/>
                                                  <a:cs typeface="Times New Roman" panose="02020603050405020304" pitchFamily="18" charset="0"/>
                                                </a:rPr>
                                              </m:ctrlPr>
                                            </m:dPr>
                                            <m:e>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𝑡</m:t>
                                                      </m:r>
                                                      <m:r>
                                                        <a:rPr lang="en-US" altLang="ko-KR" i="1">
                                                          <a:latin typeface="Cambria Math" panose="02040503050406030204" pitchFamily="18" charset="0"/>
                                                          <a:cs typeface="Times New Roman" panose="02020603050405020304" pitchFamily="18" charset="0"/>
                                                        </a:rPr>
                                                        <m:t>−1</m:t>
                                                      </m:r>
                                                    </m:e>
                                                  </m:d>
                                                </m:sup>
                                              </m:sSup>
                                              <m:r>
                                                <a:rPr lang="en-US" altLang="ko-KR" i="1">
                                                  <a:latin typeface="Cambria Math" panose="02040503050406030204" pitchFamily="18" charset="0"/>
                                                  <a:cs typeface="Times New Roman" panose="02020603050405020304" pitchFamily="18" charset="0"/>
                                                </a:rPr>
                                                <m:t>|</m:t>
                                              </m:r>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𝑡</m:t>
                                                      </m:r>
                                                    </m:e>
                                                  </m:d>
                                                </m:sup>
                                              </m:sSup>
                                            </m:e>
                                          </m:d>
                                        </m:num>
                                        <m:den>
                                          <m:r>
                                            <a:rPr lang="en-US" altLang="ko-KR" i="1">
                                              <a:latin typeface="Cambria Math" panose="02040503050406030204" pitchFamily="18" charset="0"/>
                                              <a:cs typeface="Times New Roman" panose="02020603050405020304" pitchFamily="18" charset="0"/>
                                            </a:rPr>
                                            <m:t>𝑞</m:t>
                                          </m:r>
                                          <m:d>
                                            <m:dPr>
                                              <m:ctrlPr>
                                                <a:rPr lang="en-US" altLang="ko-KR" i="1">
                                                  <a:latin typeface="Cambria Math" panose="02040503050406030204" pitchFamily="18" charset="0"/>
                                                  <a:cs typeface="Times New Roman" panose="02020603050405020304" pitchFamily="18" charset="0"/>
                                                </a:rPr>
                                              </m:ctrlPr>
                                            </m:dPr>
                                            <m:e>
                                              <m:sSup>
                                                <m:sSupPr>
                                                  <m:ctrlPr>
                                                    <a:rPr lang="en-US" altLang="ko-KR" b="1"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1"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𝑡</m:t>
                                                      </m:r>
                                                    </m:e>
                                                  </m:d>
                                                </m:sup>
                                              </m:sSup>
                                            </m:e>
                                            <m:e>
                                              <m:sSup>
                                                <m:sSupPr>
                                                  <m:ctrlPr>
                                                    <a:rPr lang="en-US" altLang="ko-KR" i="1">
                                                      <a:latin typeface="Cambria Math" panose="02040503050406030204" pitchFamily="18" charset="0"/>
                                                      <a:cs typeface="Times New Roman" panose="02020603050405020304" pitchFamily="18" charset="0"/>
                                                    </a:rPr>
                                                  </m:ctrlPr>
                                                </m:sSupPr>
                                                <m:e>
                                                  <m:r>
                                                    <a:rPr lang="en-US" altLang="ko-KR" b="1" i="1">
                                                      <a:latin typeface="Cambria Math" panose="02040503050406030204" pitchFamily="18" charset="0"/>
                                                      <a:cs typeface="Times New Roman" panose="02020603050405020304" pitchFamily="18" charset="0"/>
                                                    </a:rPr>
                                                    <m:t>𝒙</m:t>
                                                  </m:r>
                                                </m:e>
                                                <m:sup>
                                                  <m:d>
                                                    <m:dPr>
                                                      <m:ctrlPr>
                                                        <a:rPr lang="en-US" altLang="ko-KR" b="1"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𝑡</m:t>
                                                      </m:r>
                                                      <m:r>
                                                        <a:rPr lang="en-US" altLang="ko-KR" i="1">
                                                          <a:latin typeface="Cambria Math" panose="02040503050406030204" pitchFamily="18" charset="0"/>
                                                          <a:cs typeface="Times New Roman" panose="02020603050405020304" pitchFamily="18" charset="0"/>
                                                        </a:rPr>
                                                        <m:t>−1</m:t>
                                                      </m:r>
                                                    </m:e>
                                                  </m:d>
                                                </m:sup>
                                              </m:sSup>
                                            </m:e>
                                          </m:d>
                                        </m:den>
                                      </m:f>
                                    </m:e>
                                  </m:nary>
                                </m:e>
                              </m:d>
                            </m:e>
                          </m:func>
                        </m:e>
                      </m:nary>
                    </m:oMath>
                  </m:oMathPara>
                </a14:m>
                <a:endParaRPr lang="en-US" altLang="ko-KR" b="0" i="1" dirty="0">
                  <a:latin typeface="Cambria Math" panose="02040503050406030204" pitchFamily="18" charset="0"/>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cs typeface="Times New Roman" panose="02020603050405020304" pitchFamily="18" charset="0"/>
                        </a:rPr>
                        <m:t>=−</m:t>
                      </m:r>
                      <m:nary>
                        <m:naryPr>
                          <m:chr m:val="∑"/>
                          <m:ctrlPr>
                            <a:rPr lang="en-US" altLang="ko-KR" b="0" i="1" smtClean="0">
                              <a:latin typeface="Cambria Math" panose="02040503050406030204" pitchFamily="18" charset="0"/>
                              <a:cs typeface="Times New Roman" panose="02020603050405020304" pitchFamily="18" charset="0"/>
                            </a:rPr>
                          </m:ctrlPr>
                        </m:naryPr>
                        <m:sub>
                          <m:r>
                            <a:rPr lang="en-US" altLang="ko-KR" b="0" i="1" smtClean="0">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=2</m:t>
                          </m:r>
                        </m:sub>
                        <m:sup>
                          <m:r>
                            <a:rPr lang="en-US" altLang="ko-KR" b="0" i="1" smtClean="0">
                              <a:latin typeface="Cambria Math" panose="02040503050406030204" pitchFamily="18" charset="0"/>
                              <a:cs typeface="Times New Roman" panose="02020603050405020304" pitchFamily="18" charset="0"/>
                            </a:rPr>
                            <m:t>𝑇</m:t>
                          </m:r>
                        </m:sup>
                        <m:e>
                          <m:nary>
                            <m:naryPr>
                              <m:subHide m:val="on"/>
                              <m:supHide m:val="on"/>
                              <m:ctrlPr>
                                <a:rPr lang="en-US" altLang="ko-KR" b="0" i="1" smtClean="0">
                                  <a:latin typeface="Cambria Math" panose="02040503050406030204" pitchFamily="18" charset="0"/>
                                  <a:cs typeface="Times New Roman" panose="02020603050405020304" pitchFamily="18" charset="0"/>
                                </a:rPr>
                              </m:ctrlPr>
                            </m:naryPr>
                            <m:sub/>
                            <m:sup/>
                            <m:e>
                              <m:r>
                                <a:rPr lang="en-US" altLang="ko-KR" b="0" i="1" smtClean="0">
                                  <a:latin typeface="Cambria Math" panose="02040503050406030204" pitchFamily="18" charset="0"/>
                                  <a:cs typeface="Times New Roman" panose="02020603050405020304" pitchFamily="18" charset="0"/>
                                </a:rPr>
                                <m:t>𝑑</m:t>
                              </m:r>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𝑥</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0</m:t>
                                      </m:r>
                                    </m:e>
                                  </m:d>
                                </m:sup>
                              </m:sSup>
                              <m:r>
                                <a:rPr lang="en-US" altLang="ko-KR" b="0" i="1" smtClean="0">
                                  <a:latin typeface="Cambria Math" panose="02040503050406030204" pitchFamily="18" charset="0"/>
                                  <a:cs typeface="Times New Roman" panose="02020603050405020304" pitchFamily="18" charset="0"/>
                                </a:rPr>
                                <m:t>𝑑</m:t>
                              </m:r>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𝑥</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𝑡</m:t>
                                      </m:r>
                                    </m:e>
                                  </m:d>
                                </m:sup>
                              </m:sSup>
                              <m:r>
                                <a:rPr lang="en-US" altLang="ko-KR" b="0" i="1" smtClean="0">
                                  <a:latin typeface="Cambria Math" panose="02040503050406030204" pitchFamily="18" charset="0"/>
                                  <a:cs typeface="Times New Roman" panose="02020603050405020304" pitchFamily="18" charset="0"/>
                                </a:rPr>
                                <m:t>𝑞</m:t>
                              </m:r>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𝑥</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0</m:t>
                                          </m:r>
                                        </m:e>
                                      </m:d>
                                    </m:sup>
                                  </m:sSup>
                                  <m:r>
                                    <a:rPr lang="en-US" altLang="ko-KR" b="0" i="1" smtClean="0">
                                      <a:latin typeface="Cambria Math" panose="02040503050406030204" pitchFamily="18" charset="0"/>
                                      <a:cs typeface="Times New Roman" panose="02020603050405020304" pitchFamily="18" charset="0"/>
                                    </a:rPr>
                                    <m:t>,</m:t>
                                  </m:r>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𝑥</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𝑡</m:t>
                                          </m:r>
                                        </m:e>
                                      </m:d>
                                    </m:sup>
                                  </m:sSup>
                                </m:e>
                              </m:d>
                              <m:r>
                                <a:rPr lang="en-US" altLang="ko-KR" b="0" i="1" smtClean="0">
                                  <a:latin typeface="Cambria Math" panose="02040503050406030204" pitchFamily="18" charset="0"/>
                                  <a:cs typeface="Times New Roman" panose="02020603050405020304" pitchFamily="18" charset="0"/>
                                </a:rPr>
                                <m:t>⋅</m:t>
                              </m:r>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𝐷</m:t>
                                  </m:r>
                                </m:e>
                                <m:sub>
                                  <m:r>
                                    <a:rPr lang="en-US" altLang="ko-KR" b="0" i="1" smtClean="0">
                                      <a:latin typeface="Cambria Math" panose="02040503050406030204" pitchFamily="18" charset="0"/>
                                      <a:cs typeface="Times New Roman" panose="02020603050405020304" pitchFamily="18" charset="0"/>
                                    </a:rPr>
                                    <m:t>𝐾𝐿</m:t>
                                  </m:r>
                                </m:sub>
                              </m:sSub>
                              <m:d>
                                <m:dPr>
                                  <m:endChr m:val="|"/>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𝑞</m:t>
                                  </m:r>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i="1">
                                              <a:latin typeface="Cambria Math" panose="02040503050406030204" pitchFamily="18" charset="0"/>
                                              <a:cs typeface="Times New Roman" panose="02020603050405020304" pitchFamily="18" charset="0"/>
                                            </a:rPr>
                                          </m:ctrlPr>
                                        </m:sSupPr>
                                        <m:e>
                                          <m:r>
                                            <a:rPr lang="en-US" altLang="ko-KR" i="1">
                                              <a:latin typeface="Cambria Math" panose="02040503050406030204" pitchFamily="18" charset="0"/>
                                              <a:cs typeface="Times New Roman" panose="02020603050405020304" pitchFamily="18" charset="0"/>
                                            </a:rPr>
                                            <m:t>𝑥</m:t>
                                          </m:r>
                                        </m:e>
                                        <m:sup>
                                          <m:d>
                                            <m:dPr>
                                              <m:ctrlPr>
                                                <a:rPr lang="en-US" altLang="ko-KR"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𝑡</m:t>
                                              </m:r>
                                              <m:r>
                                                <a:rPr lang="en-US" altLang="ko-KR" i="1">
                                                  <a:latin typeface="Cambria Math" panose="02040503050406030204" pitchFamily="18" charset="0"/>
                                                  <a:cs typeface="Times New Roman" panose="02020603050405020304" pitchFamily="18" charset="0"/>
                                                </a:rPr>
                                                <m:t>−1</m:t>
                                              </m:r>
                                            </m:e>
                                          </m:d>
                                        </m:sup>
                                      </m:sSup>
                                    </m:e>
                                    <m:e>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𝑥</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𝑡</m:t>
                                              </m:r>
                                            </m:e>
                                          </m:d>
                                        </m:sup>
                                      </m:sSup>
                                      <m:r>
                                        <a:rPr lang="en-US" altLang="ko-KR" b="0" i="1" smtClean="0">
                                          <a:latin typeface="Cambria Math" panose="02040503050406030204" pitchFamily="18" charset="0"/>
                                          <a:cs typeface="Times New Roman" panose="02020603050405020304" pitchFamily="18" charset="0"/>
                                        </a:rPr>
                                        <m:t>,</m:t>
                                      </m:r>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𝑥</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0</m:t>
                                              </m:r>
                                            </m:e>
                                          </m:d>
                                        </m:sup>
                                      </m:sSup>
                                    </m:e>
                                  </m:d>
                                </m:e>
                              </m:d>
                              <m:d>
                                <m:dPr>
                                  <m:begChr m:val="|"/>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𝑝</m:t>
                                  </m:r>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𝑥</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−1</m:t>
                                              </m:r>
                                            </m:e>
                                          </m:d>
                                        </m:sup>
                                      </m:sSup>
                                    </m:e>
                                    <m:e>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𝑥</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𝑡</m:t>
                                              </m:r>
                                            </m:e>
                                          </m:d>
                                        </m:sup>
                                      </m:sSup>
                                    </m:e>
                                  </m:d>
                                </m:e>
                              </m:d>
                            </m:e>
                          </m:nary>
                        </m:e>
                      </m:nary>
                    </m:oMath>
                    <m:oMath xmlns:m="http://schemas.openxmlformats.org/officeDocument/2006/math">
                      <m:r>
                        <a:rPr lang="en-US" altLang="ko-KR" b="0" i="1" smtClean="0">
                          <a:latin typeface="Cambria Math" panose="02040503050406030204" pitchFamily="18" charset="0"/>
                          <a:cs typeface="Times New Roman" panose="02020603050405020304" pitchFamily="18" charset="0"/>
                        </a:rPr>
                        <m:t>  +</m:t>
                      </m:r>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𝐻</m:t>
                          </m:r>
                        </m:e>
                        <m:sub>
                          <m:r>
                            <a:rPr lang="en-US" altLang="ko-KR" b="0" i="1" smtClean="0">
                              <a:latin typeface="Cambria Math" panose="02040503050406030204" pitchFamily="18" charset="0"/>
                              <a:cs typeface="Times New Roman" panose="02020603050405020304" pitchFamily="18" charset="0"/>
                            </a:rPr>
                            <m:t>𝑞</m:t>
                          </m:r>
                        </m:sub>
                      </m:sSub>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𝑋</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𝑇</m:t>
                                  </m:r>
                                </m:e>
                              </m:d>
                            </m:sup>
                          </m:sSup>
                        </m:e>
                        <m:e>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𝑋</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0</m:t>
                                  </m:r>
                                </m:e>
                              </m:d>
                            </m:sup>
                          </m:sSup>
                        </m:e>
                      </m:d>
                      <m:r>
                        <a:rPr lang="en-US" altLang="ko-KR" b="0" i="1" smtClean="0">
                          <a:latin typeface="Cambria Math" panose="02040503050406030204" pitchFamily="18" charset="0"/>
                          <a:cs typeface="Times New Roman" panose="02020603050405020304" pitchFamily="18" charset="0"/>
                        </a:rPr>
                        <m:t>−</m:t>
                      </m:r>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𝐻</m:t>
                          </m:r>
                        </m:e>
                        <m:sub>
                          <m:r>
                            <a:rPr lang="en-US" altLang="ko-KR" b="0" i="1" smtClean="0">
                              <a:latin typeface="Cambria Math" panose="02040503050406030204" pitchFamily="18" charset="0"/>
                              <a:cs typeface="Times New Roman" panose="02020603050405020304" pitchFamily="18" charset="0"/>
                            </a:rPr>
                            <m:t>𝑞</m:t>
                          </m:r>
                        </m:sub>
                      </m:sSub>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𝑋</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1</m:t>
                                  </m:r>
                                </m:e>
                              </m:d>
                            </m:sup>
                          </m:sSup>
                        </m:e>
                        <m:e>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𝑋</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0</m:t>
                                  </m:r>
                                </m:e>
                              </m:d>
                            </m:sup>
                          </m:sSup>
                        </m:e>
                      </m:d>
                      <m:r>
                        <a:rPr lang="en-US" altLang="ko-KR" b="0" i="1" smtClean="0">
                          <a:latin typeface="Cambria Math" panose="02040503050406030204" pitchFamily="18" charset="0"/>
                          <a:cs typeface="Times New Roman" panose="02020603050405020304" pitchFamily="18" charset="0"/>
                        </a:rPr>
                        <m:t>−</m:t>
                      </m:r>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𝐻</m:t>
                          </m:r>
                        </m:e>
                        <m:sub>
                          <m:r>
                            <a:rPr lang="en-US" altLang="ko-KR" b="0" i="1" smtClean="0">
                              <a:latin typeface="Cambria Math" panose="02040503050406030204" pitchFamily="18" charset="0"/>
                              <a:cs typeface="Times New Roman" panose="02020603050405020304" pitchFamily="18" charset="0"/>
                            </a:rPr>
                            <m:t>𝑝</m:t>
                          </m:r>
                        </m:sub>
                      </m:sSub>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𝑋</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𝑇</m:t>
                                  </m:r>
                                </m:e>
                              </m:d>
                            </m:sup>
                          </m:sSup>
                        </m:e>
                      </m:d>
                    </m:oMath>
                  </m:oMathPara>
                </a14:m>
                <a:endParaRPr lang="en-US" altLang="ko-KR" b="0" i="1" dirty="0">
                  <a:latin typeface="Cambria Math" panose="020405030504060302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E36DF7A7-6348-A342-E6F0-EEDDE297F167}"/>
                  </a:ext>
                </a:extLst>
              </p:cNvPr>
              <p:cNvSpPr txBox="1">
                <a:spLocks noRot="1" noChangeAspect="1" noMove="1" noResize="1" noEditPoints="1" noAdjustHandles="1" noChangeArrowheads="1" noChangeShapeType="1" noTextEdit="1"/>
              </p:cNvSpPr>
              <p:nvPr/>
            </p:nvSpPr>
            <p:spPr>
              <a:xfrm>
                <a:off x="816736" y="1895855"/>
                <a:ext cx="8272528" cy="3066289"/>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96155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9F84E-8152-3F5D-35A4-764B6B3D7CC1}"/>
            </a:ext>
          </a:extLst>
        </p:cNvPr>
        <p:cNvGrpSpPr/>
        <p:nvPr/>
      </p:nvGrpSpPr>
      <p:grpSpPr>
        <a:xfrm>
          <a:off x="0" y="0"/>
          <a:ext cx="0" cy="0"/>
          <a:chOff x="0" y="0"/>
          <a:chExt cx="0" cy="0"/>
        </a:xfrm>
      </p:grpSpPr>
      <p:sp>
        <p:nvSpPr>
          <p:cNvPr id="33" name="TextBox 32">
            <a:extLst>
              <a:ext uri="{FF2B5EF4-FFF2-40B4-BE49-F238E27FC236}">
                <a16:creationId xmlns:a16="http://schemas.microsoft.com/office/drawing/2014/main" id="{EE348B53-18D7-76B7-2DDC-38D4A6F5573A}"/>
              </a:ext>
            </a:extLst>
          </p:cNvPr>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Training Cont’d</a:t>
            </a:r>
          </a:p>
        </p:txBody>
      </p:sp>
      <p:sp>
        <p:nvSpPr>
          <p:cNvPr id="2" name="자유형 1">
            <a:extLst>
              <a:ext uri="{FF2B5EF4-FFF2-40B4-BE49-F238E27FC236}">
                <a16:creationId xmlns:a16="http://schemas.microsoft.com/office/drawing/2014/main" id="{AE8EC702-5A8C-6148-C873-393B3668B1B0}"/>
              </a:ext>
            </a:extLst>
          </p:cNvPr>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13526D9-A287-13DF-144D-7C09BA972A10}"/>
                  </a:ext>
                </a:extLst>
              </p:cNvPr>
              <p:cNvSpPr txBox="1"/>
              <p:nvPr/>
            </p:nvSpPr>
            <p:spPr>
              <a:xfrm>
                <a:off x="816736" y="2992214"/>
                <a:ext cx="8272528" cy="8735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altLang="ko-KR" b="0" dirty="0">
                    <a:latin typeface="times" panose="02020603050405020304" pitchFamily="18" charset="0"/>
                    <a:cs typeface="times" panose="02020603050405020304" pitchFamily="18" charset="0"/>
                  </a:rPr>
                  <a:t>The choice of </a:t>
                </a:r>
                <a14:m>
                  <m:oMath xmlns:m="http://schemas.openxmlformats.org/officeDocument/2006/math">
                    <m:sSub>
                      <m:sSubPr>
                        <m:ctrlPr>
                          <a:rPr lang="en-US" altLang="ko-KR" b="0" i="1" dirty="0" smtClean="0">
                            <a:latin typeface="Cambria Math" panose="02040503050406030204" pitchFamily="18" charset="0"/>
                            <a:cs typeface="Times New Roman" panose="02020603050405020304" pitchFamily="18" charset="0"/>
                          </a:rPr>
                        </m:ctrlPr>
                      </m:sSubPr>
                      <m:e>
                        <m:r>
                          <a:rPr lang="en-US" altLang="ko-KR" b="0" i="1" dirty="0" smtClean="0">
                            <a:latin typeface="Cambria Math" panose="02040503050406030204" pitchFamily="18" charset="0"/>
                            <a:cs typeface="Times New Roman" panose="02020603050405020304" pitchFamily="18" charset="0"/>
                          </a:rPr>
                          <m:t>𝛽</m:t>
                        </m:r>
                      </m:e>
                      <m:sub>
                        <m:r>
                          <a:rPr lang="en-US" altLang="ko-KR" b="0" i="1" dirty="0" smtClean="0">
                            <a:latin typeface="Cambria Math" panose="02040503050406030204" pitchFamily="18" charset="0"/>
                            <a:cs typeface="Times New Roman" panose="02020603050405020304" pitchFamily="18" charset="0"/>
                          </a:rPr>
                          <m:t>𝑡</m:t>
                        </m:r>
                      </m:sub>
                    </m:sSub>
                  </m:oMath>
                </a14:m>
                <a:r>
                  <a:rPr lang="en-US" altLang="ko-KR" b="0" dirty="0">
                    <a:latin typeface="Times New Roman" panose="02020603050405020304" pitchFamily="18" charset="0"/>
                    <a:cs typeface="Times New Roman" panose="02020603050405020304" pitchFamily="18" charset="0"/>
                  </a:rPr>
                  <a:t> is very important for the performance of AIS. In diffusion model, </a:t>
                </a:r>
                <a14:m>
                  <m:oMath xmlns:m="http://schemas.openxmlformats.org/officeDocument/2006/math">
                    <m:sSub>
                      <m:sSubPr>
                        <m:ctrlPr>
                          <a:rPr lang="en-US" altLang="ko-KR" b="0" i="1" smtClean="0">
                            <a:latin typeface="Cambria Math" panose="02040503050406030204" pitchFamily="18" charset="0"/>
                            <a:cs typeface="Times New Roman" panose="02020603050405020304" pitchFamily="18" charset="0"/>
                          </a:rPr>
                        </m:ctrlPr>
                      </m:sSubPr>
                      <m:e>
                        <m:r>
                          <a:rPr lang="en-US" altLang="ko-KR" b="0" i="1" smtClean="0">
                            <a:latin typeface="Cambria Math" panose="02040503050406030204" pitchFamily="18" charset="0"/>
                            <a:cs typeface="Times New Roman" panose="02020603050405020304" pitchFamily="18" charset="0"/>
                          </a:rPr>
                          <m:t>𝛽</m:t>
                        </m:r>
                      </m:e>
                      <m:sub>
                        <m:r>
                          <a:rPr lang="en-US" altLang="ko-KR" b="0" i="1" smtClean="0">
                            <a:latin typeface="Cambria Math" panose="02040503050406030204" pitchFamily="18" charset="0"/>
                            <a:cs typeface="Times New Roman" panose="02020603050405020304" pitchFamily="18" charset="0"/>
                          </a:rPr>
                          <m:t>𝑡</m:t>
                        </m:r>
                      </m:sub>
                    </m:sSub>
                  </m:oMath>
                </a14:m>
                <a:r>
                  <a:rPr lang="en-US" altLang="ko-KR" b="0" dirty="0">
                    <a:latin typeface="Times New Roman" panose="02020603050405020304" pitchFamily="18" charset="0"/>
                    <a:cs typeface="Times New Roman" panose="02020603050405020304" pitchFamily="18" charset="0"/>
                  </a:rPr>
                  <a:t> is learned by gradient ascent.</a:t>
                </a:r>
              </a:p>
            </p:txBody>
          </p:sp>
        </mc:Choice>
        <mc:Fallback xmlns="">
          <p:sp>
            <p:nvSpPr>
              <p:cNvPr id="5" name="TextBox 4">
                <a:extLst>
                  <a:ext uri="{FF2B5EF4-FFF2-40B4-BE49-F238E27FC236}">
                    <a16:creationId xmlns:a16="http://schemas.microsoft.com/office/drawing/2014/main" id="{F13526D9-A287-13DF-144D-7C09BA972A10}"/>
                  </a:ext>
                </a:extLst>
              </p:cNvPr>
              <p:cNvSpPr txBox="1">
                <a:spLocks noRot="1" noChangeAspect="1" noMove="1" noResize="1" noEditPoints="1" noAdjustHandles="1" noChangeArrowheads="1" noChangeShapeType="1" noTextEdit="1"/>
              </p:cNvSpPr>
              <p:nvPr/>
            </p:nvSpPr>
            <p:spPr>
              <a:xfrm>
                <a:off x="816736" y="2992214"/>
                <a:ext cx="8272528" cy="873572"/>
              </a:xfrm>
              <a:prstGeom prst="rect">
                <a:avLst/>
              </a:prstGeom>
              <a:blipFill>
                <a:blip r:embed="rId3"/>
                <a:stretch>
                  <a:fillRect l="-663" r="-590" b="-1049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74728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BD27B-5AE3-1FCC-C291-B8F7A83CCA28}"/>
            </a:ext>
          </a:extLst>
        </p:cNvPr>
        <p:cNvGrpSpPr/>
        <p:nvPr/>
      </p:nvGrpSpPr>
      <p:grpSpPr>
        <a:xfrm>
          <a:off x="0" y="0"/>
          <a:ext cx="0" cy="0"/>
          <a:chOff x="0" y="0"/>
          <a:chExt cx="0" cy="0"/>
        </a:xfrm>
      </p:grpSpPr>
      <p:sp>
        <p:nvSpPr>
          <p:cNvPr id="33" name="TextBox 32">
            <a:extLst>
              <a:ext uri="{FF2B5EF4-FFF2-40B4-BE49-F238E27FC236}">
                <a16:creationId xmlns:a16="http://schemas.microsoft.com/office/drawing/2014/main" id="{A303A207-03A7-6A51-98AB-00D2C0B85606}"/>
              </a:ext>
            </a:extLst>
          </p:cNvPr>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Implementation</a:t>
            </a:r>
          </a:p>
        </p:txBody>
      </p:sp>
      <p:sp>
        <p:nvSpPr>
          <p:cNvPr id="2" name="자유형 1">
            <a:extLst>
              <a:ext uri="{FF2B5EF4-FFF2-40B4-BE49-F238E27FC236}">
                <a16:creationId xmlns:a16="http://schemas.microsoft.com/office/drawing/2014/main" id="{D2DCFCC3-4349-DA51-228D-B848AE5896ED}"/>
              </a:ext>
            </a:extLst>
          </p:cNvPr>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D7F811D6-BD10-BFAF-6E15-5976CDCD1D39}"/>
              </a:ext>
            </a:extLst>
          </p:cNvPr>
          <p:cNvSpPr txBox="1"/>
          <p:nvPr/>
        </p:nvSpPr>
        <p:spPr>
          <a:xfrm>
            <a:off x="816736" y="2784464"/>
            <a:ext cx="8272528" cy="12890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altLang="ko-KR" dirty="0">
                <a:latin typeface="times" panose="02020603050405020304" pitchFamily="18" charset="0"/>
                <a:cs typeface="times" panose="02020603050405020304" pitchFamily="18" charset="0"/>
                <a:hlinkClick r:id="rId3"/>
              </a:rPr>
              <a:t>Papers-in-100-Lines-of-Code/Deep_Unsupervised_Learning_using_Nonequilibrium_Thermodynamics/diffusion_models.py at main · </a:t>
            </a:r>
            <a:r>
              <a:rPr lang="en-US" altLang="ko-KR" dirty="0" err="1">
                <a:latin typeface="times" panose="02020603050405020304" pitchFamily="18" charset="0"/>
                <a:cs typeface="times" panose="02020603050405020304" pitchFamily="18" charset="0"/>
                <a:hlinkClick r:id="rId3"/>
              </a:rPr>
              <a:t>MaximeVandegar</a:t>
            </a:r>
            <a:r>
              <a:rPr lang="en-US" altLang="ko-KR" dirty="0">
                <a:latin typeface="times" panose="02020603050405020304" pitchFamily="18" charset="0"/>
                <a:cs typeface="times" panose="02020603050405020304" pitchFamily="18" charset="0"/>
                <a:hlinkClick r:id="rId3"/>
              </a:rPr>
              <a:t>/Papers-in-100-Lines-of-Code (github.com)</a:t>
            </a:r>
            <a:endParaRPr lang="en-US" altLang="ko-KR" b="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248523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330DD-B835-8072-DF58-B7B8C7A10C78}"/>
            </a:ext>
          </a:extLst>
        </p:cNvPr>
        <p:cNvGrpSpPr/>
        <p:nvPr/>
      </p:nvGrpSpPr>
      <p:grpSpPr>
        <a:xfrm>
          <a:off x="0" y="0"/>
          <a:ext cx="0" cy="0"/>
          <a:chOff x="0" y="0"/>
          <a:chExt cx="0" cy="0"/>
        </a:xfrm>
      </p:grpSpPr>
      <p:sp>
        <p:nvSpPr>
          <p:cNvPr id="34" name="자유형 33">
            <a:extLst>
              <a:ext uri="{FF2B5EF4-FFF2-40B4-BE49-F238E27FC236}">
                <a16:creationId xmlns:a16="http://schemas.microsoft.com/office/drawing/2014/main" id="{FD50F056-4E3D-B24C-DEDA-AF21237313FE}"/>
              </a:ext>
            </a:extLst>
          </p:cNvPr>
          <p:cNvSpPr/>
          <p:nvPr/>
        </p:nvSpPr>
        <p:spPr>
          <a:xfrm>
            <a:off x="0" y="0"/>
            <a:ext cx="371959" cy="3797085"/>
          </a:xfrm>
          <a:custGeom>
            <a:avLst/>
            <a:gdLst>
              <a:gd name="connsiteX0" fmla="*/ 364210 w 371959"/>
              <a:gd name="connsiteY0" fmla="*/ 0 h 3797085"/>
              <a:gd name="connsiteX1" fmla="*/ 0 w 371959"/>
              <a:gd name="connsiteY1" fmla="*/ 0 h 3797085"/>
              <a:gd name="connsiteX2" fmla="*/ 0 w 371959"/>
              <a:gd name="connsiteY2" fmla="*/ 3797085 h 3797085"/>
              <a:gd name="connsiteX3" fmla="*/ 371959 w 371959"/>
              <a:gd name="connsiteY3" fmla="*/ 3719593 h 3797085"/>
              <a:gd name="connsiteX4" fmla="*/ 364210 w 371959"/>
              <a:gd name="connsiteY4" fmla="*/ 0 h 3797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59" h="3797085">
                <a:moveTo>
                  <a:pt x="364210" y="0"/>
                </a:moveTo>
                <a:lnTo>
                  <a:pt x="0" y="0"/>
                </a:lnTo>
                <a:lnTo>
                  <a:pt x="0" y="3797085"/>
                </a:lnTo>
                <a:lnTo>
                  <a:pt x="371959" y="3719593"/>
                </a:lnTo>
                <a:lnTo>
                  <a:pt x="364210"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FA2FC3F6-A31F-BD21-48E7-10E0B0329616}"/>
              </a:ext>
            </a:extLst>
          </p:cNvPr>
          <p:cNvSpPr txBox="1"/>
          <p:nvPr/>
        </p:nvSpPr>
        <p:spPr>
          <a:xfrm>
            <a:off x="637340" y="620689"/>
            <a:ext cx="5210914" cy="461665"/>
          </a:xfrm>
          <a:prstGeom prst="rect">
            <a:avLst/>
          </a:prstGeom>
          <a:noFill/>
        </p:spPr>
        <p:txBody>
          <a:bodyPr wrap="none" lIns="91440" tIns="45720" rIns="91440" bIns="45720" rtlCol="0" anchor="t">
            <a:spAutoFit/>
          </a:bodyPr>
          <a:lstStyle/>
          <a:p>
            <a:r>
              <a:rPr lang="en-US" altLang="ko-KR" sz="2400" dirty="0">
                <a:latin typeface="Times New Roman" panose="02020603050405020304" pitchFamily="18" charset="0"/>
                <a:ea typeface="Noto Sans CJK KR Medium"/>
                <a:cs typeface="Times New Roman" panose="02020603050405020304" pitchFamily="18" charset="0"/>
              </a:rPr>
              <a:t>Denoising Diffusion Probabilistic Model</a:t>
            </a:r>
            <a:endParaRPr lang="ko-KR" altLang="en-US" sz="2400" dirty="0">
              <a:latin typeface="Times New Roman" panose="02020603050405020304" pitchFamily="18" charset="0"/>
              <a:ea typeface="Noto Sans CJK KR Medium" pitchFamily="34" charset="-127"/>
              <a:cs typeface="Times New Roman" panose="02020603050405020304" pitchFamily="18" charset="0"/>
            </a:endParaRPr>
          </a:p>
        </p:txBody>
      </p:sp>
      <p:pic>
        <p:nvPicPr>
          <p:cNvPr id="7" name="그림 6">
            <a:extLst>
              <a:ext uri="{FF2B5EF4-FFF2-40B4-BE49-F238E27FC236}">
                <a16:creationId xmlns:a16="http://schemas.microsoft.com/office/drawing/2014/main" id="{6E4CA657-334F-C148-4733-91F95EC779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80591" y="1687846"/>
            <a:ext cx="7344818" cy="3482307"/>
          </a:xfrm>
          <a:prstGeom prst="rect">
            <a:avLst/>
          </a:prstGeom>
        </p:spPr>
      </p:pic>
      <p:sp>
        <p:nvSpPr>
          <p:cNvPr id="9" name="바닥글 개체 틀 8">
            <a:extLst>
              <a:ext uri="{FF2B5EF4-FFF2-40B4-BE49-F238E27FC236}">
                <a16:creationId xmlns:a16="http://schemas.microsoft.com/office/drawing/2014/main" id="{C63D06B3-870E-1219-5DAA-569BB4131505}"/>
              </a:ext>
            </a:extLst>
          </p:cNvPr>
          <p:cNvSpPr>
            <a:spLocks noGrp="1"/>
          </p:cNvSpPr>
          <p:nvPr>
            <p:ph type="ftr" sz="quarter" idx="11"/>
          </p:nvPr>
        </p:nvSpPr>
        <p:spPr>
          <a:xfrm>
            <a:off x="560512" y="6356351"/>
            <a:ext cx="8784976" cy="365125"/>
          </a:xfrm>
        </p:spPr>
        <p:txBody>
          <a:bodyPr/>
          <a:lstStyle/>
          <a:p>
            <a:r>
              <a:rPr lang="en-US" altLang="ko-KR" dirty="0">
                <a:latin typeface="times" panose="02020603050405020304" pitchFamily="18" charset="0"/>
                <a:cs typeface="times" panose="02020603050405020304" pitchFamily="18" charset="0"/>
                <a:hlinkClick r:id="rId4"/>
              </a:rPr>
              <a:t>Denoising diffusion probabilistic model. From left to right corresponds... | Download Scientific Diagram (researchgate.net)</a:t>
            </a:r>
            <a:endParaRPr lang="ko-KR" altLang="en-US"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3396822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5D6B1-C046-43C9-A5C9-64FF2AEA26B6}"/>
            </a:ext>
          </a:extLst>
        </p:cNvPr>
        <p:cNvGrpSpPr/>
        <p:nvPr/>
      </p:nvGrpSpPr>
      <p:grpSpPr>
        <a:xfrm>
          <a:off x="0" y="0"/>
          <a:ext cx="0" cy="0"/>
          <a:chOff x="0" y="0"/>
          <a:chExt cx="0" cy="0"/>
        </a:xfrm>
      </p:grpSpPr>
      <p:sp>
        <p:nvSpPr>
          <p:cNvPr id="33" name="TextBox 32">
            <a:extLst>
              <a:ext uri="{FF2B5EF4-FFF2-40B4-BE49-F238E27FC236}">
                <a16:creationId xmlns:a16="http://schemas.microsoft.com/office/drawing/2014/main" id="{EA07BFC8-BC05-FD4B-6CFB-7BD52434496F}"/>
              </a:ext>
            </a:extLst>
          </p:cNvPr>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Implementation</a:t>
            </a:r>
          </a:p>
        </p:txBody>
      </p:sp>
      <p:sp>
        <p:nvSpPr>
          <p:cNvPr id="2" name="자유형 1">
            <a:extLst>
              <a:ext uri="{FF2B5EF4-FFF2-40B4-BE49-F238E27FC236}">
                <a16:creationId xmlns:a16="http://schemas.microsoft.com/office/drawing/2014/main" id="{F9D4E4F6-3A40-0322-B55A-F988563A7B90}"/>
              </a:ext>
            </a:extLst>
          </p:cNvPr>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9F74A25-DCDA-8AA2-06B8-5DCEE838FFC1}"/>
              </a:ext>
            </a:extLst>
          </p:cNvPr>
          <p:cNvSpPr txBox="1"/>
          <p:nvPr/>
        </p:nvSpPr>
        <p:spPr>
          <a:xfrm>
            <a:off x="816736" y="2784817"/>
            <a:ext cx="8272528" cy="12883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altLang="ko-KR" dirty="0">
                <a:latin typeface="times" panose="02020603050405020304" pitchFamily="18" charset="0"/>
                <a:cs typeface="times" panose="02020603050405020304" pitchFamily="18" charset="0"/>
                <a:hlinkClick r:id="rId3"/>
              </a:rPr>
              <a:t>Papers-in-100-Lines-of-Code/Denoising_Diffusion_Probabilistic_Models/diffusion_models.py at main · </a:t>
            </a:r>
            <a:r>
              <a:rPr lang="en-US" altLang="ko-KR" dirty="0" err="1">
                <a:latin typeface="times" panose="02020603050405020304" pitchFamily="18" charset="0"/>
                <a:cs typeface="times" panose="02020603050405020304" pitchFamily="18" charset="0"/>
                <a:hlinkClick r:id="rId3"/>
              </a:rPr>
              <a:t>MaximeVandegar</a:t>
            </a:r>
            <a:r>
              <a:rPr lang="en-US" altLang="ko-KR" dirty="0">
                <a:latin typeface="times" panose="02020603050405020304" pitchFamily="18" charset="0"/>
                <a:cs typeface="times" panose="02020603050405020304" pitchFamily="18" charset="0"/>
                <a:hlinkClick r:id="rId3"/>
              </a:rPr>
              <a:t>/Papers-in-100-Lines-of-Code (github.com)</a:t>
            </a:r>
            <a:endParaRPr lang="en-US" altLang="ko-KR" b="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411452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자유형 33"/>
          <p:cNvSpPr/>
          <p:nvPr/>
        </p:nvSpPr>
        <p:spPr>
          <a:xfrm>
            <a:off x="0" y="0"/>
            <a:ext cx="371959" cy="3797085"/>
          </a:xfrm>
          <a:custGeom>
            <a:avLst/>
            <a:gdLst>
              <a:gd name="connsiteX0" fmla="*/ 364210 w 371959"/>
              <a:gd name="connsiteY0" fmla="*/ 0 h 3797085"/>
              <a:gd name="connsiteX1" fmla="*/ 0 w 371959"/>
              <a:gd name="connsiteY1" fmla="*/ 0 h 3797085"/>
              <a:gd name="connsiteX2" fmla="*/ 0 w 371959"/>
              <a:gd name="connsiteY2" fmla="*/ 3797085 h 3797085"/>
              <a:gd name="connsiteX3" fmla="*/ 371959 w 371959"/>
              <a:gd name="connsiteY3" fmla="*/ 3719593 h 3797085"/>
              <a:gd name="connsiteX4" fmla="*/ 364210 w 371959"/>
              <a:gd name="connsiteY4" fmla="*/ 0 h 3797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59" h="3797085">
                <a:moveTo>
                  <a:pt x="364210" y="0"/>
                </a:moveTo>
                <a:lnTo>
                  <a:pt x="0" y="0"/>
                </a:lnTo>
                <a:lnTo>
                  <a:pt x="0" y="3797085"/>
                </a:lnTo>
                <a:lnTo>
                  <a:pt x="371959" y="3719593"/>
                </a:lnTo>
                <a:lnTo>
                  <a:pt x="364210"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637340" y="620689"/>
            <a:ext cx="1535998" cy="461665"/>
          </a:xfrm>
          <a:prstGeom prst="rect">
            <a:avLst/>
          </a:prstGeom>
          <a:noFill/>
        </p:spPr>
        <p:txBody>
          <a:bodyPr wrap="none" lIns="91440" tIns="45720" rIns="91440" bIns="45720" rtlCol="0" anchor="t">
            <a:spAutoFit/>
          </a:bodyPr>
          <a:lstStyle/>
          <a:p>
            <a:r>
              <a:rPr lang="en-US" altLang="ko-KR" sz="2400" dirty="0">
                <a:latin typeface="Times New Roman" panose="02020603050405020304" pitchFamily="18" charset="0"/>
                <a:ea typeface="Noto Sans CJK KR Medium"/>
                <a:cs typeface="Times New Roman" panose="02020603050405020304" pitchFamily="18" charset="0"/>
              </a:rPr>
              <a:t>Discussion</a:t>
            </a:r>
            <a:endParaRPr lang="ko-KR" altLang="en-US" sz="2400" dirty="0">
              <a:latin typeface="Times New Roman" panose="02020603050405020304" pitchFamily="18" charset="0"/>
              <a:ea typeface="Noto Sans CJK KR Medium" pitchFamily="34" charset="-127"/>
              <a:cs typeface="Times New Roman" panose="02020603050405020304" pitchFamily="18" charset="0"/>
            </a:endParaRPr>
          </a:p>
        </p:txBody>
      </p:sp>
    </p:spTree>
    <p:extLst>
      <p:ext uri="{BB962C8B-B14F-4D97-AF65-F5344CB8AC3E}">
        <p14:creationId xmlns:p14="http://schemas.microsoft.com/office/powerpoint/2010/main" val="438753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자유형 33"/>
          <p:cNvSpPr/>
          <p:nvPr/>
        </p:nvSpPr>
        <p:spPr>
          <a:xfrm>
            <a:off x="0" y="0"/>
            <a:ext cx="371959" cy="3797085"/>
          </a:xfrm>
          <a:custGeom>
            <a:avLst/>
            <a:gdLst>
              <a:gd name="connsiteX0" fmla="*/ 364210 w 371959"/>
              <a:gd name="connsiteY0" fmla="*/ 0 h 3797085"/>
              <a:gd name="connsiteX1" fmla="*/ 0 w 371959"/>
              <a:gd name="connsiteY1" fmla="*/ 0 h 3797085"/>
              <a:gd name="connsiteX2" fmla="*/ 0 w 371959"/>
              <a:gd name="connsiteY2" fmla="*/ 3797085 h 3797085"/>
              <a:gd name="connsiteX3" fmla="*/ 371959 w 371959"/>
              <a:gd name="connsiteY3" fmla="*/ 3719593 h 3797085"/>
              <a:gd name="connsiteX4" fmla="*/ 364210 w 371959"/>
              <a:gd name="connsiteY4" fmla="*/ 0 h 3797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59" h="3797085">
                <a:moveTo>
                  <a:pt x="364210" y="0"/>
                </a:moveTo>
                <a:lnTo>
                  <a:pt x="0" y="0"/>
                </a:lnTo>
                <a:lnTo>
                  <a:pt x="0" y="3797085"/>
                </a:lnTo>
                <a:lnTo>
                  <a:pt x="371959" y="3719593"/>
                </a:lnTo>
                <a:lnTo>
                  <a:pt x="364210"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637340" y="620689"/>
            <a:ext cx="1635384" cy="461665"/>
          </a:xfrm>
          <a:prstGeom prst="rect">
            <a:avLst/>
          </a:prstGeom>
          <a:noFill/>
        </p:spPr>
        <p:txBody>
          <a:bodyPr wrap="none" lIns="91440" tIns="45720" rIns="91440" bIns="45720" rtlCol="0" anchor="t">
            <a:spAutoFit/>
          </a:bodyPr>
          <a:lstStyle/>
          <a:p>
            <a:r>
              <a:rPr lang="en-US" altLang="ko-KR" sz="2400" dirty="0">
                <a:latin typeface="Times New Roman" panose="02020603050405020304" pitchFamily="18" charset="0"/>
                <a:ea typeface="Noto Sans CJK KR Medium"/>
                <a:cs typeface="Times New Roman" panose="02020603050405020304" pitchFamily="18" charset="0"/>
              </a:rPr>
              <a:t>Preliminary</a:t>
            </a:r>
            <a:endParaRPr lang="ko-KR" altLang="en-US" sz="2400" dirty="0">
              <a:latin typeface="Times New Roman" panose="02020603050405020304" pitchFamily="18" charset="0"/>
              <a:ea typeface="Noto Sans CJK KR Medium" pitchFamily="34" charset="-127"/>
              <a:cs typeface="Times New Roman" panose="02020603050405020304" pitchFamily="18" charset="0"/>
            </a:endParaRPr>
          </a:p>
        </p:txBody>
      </p:sp>
      <p:pic>
        <p:nvPicPr>
          <p:cNvPr id="7" name="그림 6">
            <a:extLst>
              <a:ext uri="{FF2B5EF4-FFF2-40B4-BE49-F238E27FC236}">
                <a16:creationId xmlns:a16="http://schemas.microsoft.com/office/drawing/2014/main" id="{E2C2787C-800E-4BF6-D8B1-E2021506D1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80591" y="1636864"/>
            <a:ext cx="7344818" cy="3584271"/>
          </a:xfrm>
          <a:prstGeom prst="rect">
            <a:avLst/>
          </a:prstGeom>
        </p:spPr>
      </p:pic>
      <p:sp>
        <p:nvSpPr>
          <p:cNvPr id="9" name="바닥글 개체 틀 8">
            <a:extLst>
              <a:ext uri="{FF2B5EF4-FFF2-40B4-BE49-F238E27FC236}">
                <a16:creationId xmlns:a16="http://schemas.microsoft.com/office/drawing/2014/main" id="{2EEDDDA2-469C-6108-0CF0-76249264109F}"/>
              </a:ext>
            </a:extLst>
          </p:cNvPr>
          <p:cNvSpPr>
            <a:spLocks noGrp="1"/>
          </p:cNvSpPr>
          <p:nvPr>
            <p:ph type="ftr" sz="quarter" idx="11"/>
          </p:nvPr>
        </p:nvSpPr>
        <p:spPr>
          <a:xfrm>
            <a:off x="560512" y="6356351"/>
            <a:ext cx="8784976" cy="365125"/>
          </a:xfrm>
        </p:spPr>
        <p:txBody>
          <a:bodyPr/>
          <a:lstStyle/>
          <a:p>
            <a:r>
              <a:rPr lang="en-US" altLang="ko-KR" dirty="0">
                <a:latin typeface="Times New Roman" panose="02020603050405020304" pitchFamily="18" charset="0"/>
                <a:cs typeface="Times New Roman" panose="02020603050405020304" pitchFamily="18" charset="0"/>
                <a:hlinkClick r:id="rId4"/>
              </a:rPr>
              <a:t>What Is Diffusion? - Definition, Types &amp; Examples Of Diffusion (byjus.com)</a:t>
            </a:r>
            <a:endParaRPr lang="ko-KR"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4951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Theoretical Bounds</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7615E86E-E727-6190-C04D-7C7F4FADFBD2}"/>
              </a:ext>
            </a:extLst>
          </p:cNvPr>
          <p:cNvSpPr txBox="1"/>
          <p:nvPr/>
        </p:nvSpPr>
        <p:spPr>
          <a:xfrm>
            <a:off x="456695" y="2368966"/>
            <a:ext cx="8992609" cy="2120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Diffusion models have three foundation theories:</a:t>
            </a:r>
          </a:p>
          <a:p>
            <a:pPr algn="ctr">
              <a:lnSpc>
                <a:spcPct val="150000"/>
              </a:lnSpc>
            </a:pPr>
            <a:endParaRPr lang="en-US" altLang="ko-KR" dirty="0">
              <a:latin typeface="Times New Roman" panose="02020603050405020304" pitchFamily="18" charset="0"/>
              <a:ea typeface="맑은 고딕"/>
              <a:cs typeface="Times New Roman" panose="02020603050405020304" pitchFamily="18" charset="0"/>
            </a:endParaRPr>
          </a:p>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Annealed importance sampling (AIS) (Neal, 2001)</a:t>
            </a:r>
          </a:p>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Fokker-Planck Equation</a:t>
            </a:r>
          </a:p>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Kolmogorov forward and backward equation</a:t>
            </a:r>
          </a:p>
        </p:txBody>
      </p:sp>
    </p:spTree>
    <p:extLst>
      <p:ext uri="{BB962C8B-B14F-4D97-AF65-F5344CB8AC3E}">
        <p14:creationId xmlns:p14="http://schemas.microsoft.com/office/powerpoint/2010/main" val="1164343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Theoretical Bounds</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7615E86E-E727-6190-C04D-7C7F4FADFBD2}"/>
              </a:ext>
            </a:extLst>
          </p:cNvPr>
          <p:cNvSpPr txBox="1"/>
          <p:nvPr/>
        </p:nvSpPr>
        <p:spPr>
          <a:xfrm>
            <a:off x="456695" y="2368966"/>
            <a:ext cx="8992609" cy="2120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Diffusion models have three foundation theories:</a:t>
            </a:r>
          </a:p>
          <a:p>
            <a:pPr algn="ctr">
              <a:lnSpc>
                <a:spcPct val="150000"/>
              </a:lnSpc>
            </a:pPr>
            <a:endParaRPr lang="en-US" altLang="ko-KR" dirty="0">
              <a:latin typeface="Times New Roman" panose="02020603050405020304" pitchFamily="18" charset="0"/>
              <a:ea typeface="맑은 고딕"/>
              <a:cs typeface="Times New Roman" panose="02020603050405020304" pitchFamily="18" charset="0"/>
            </a:endParaRPr>
          </a:p>
          <a:p>
            <a:pPr algn="ctr">
              <a:lnSpc>
                <a:spcPct val="150000"/>
              </a:lnSpc>
            </a:pPr>
            <a:r>
              <a:rPr lang="en-US" altLang="ko-KR" b="1" dirty="0">
                <a:latin typeface="Times New Roman" panose="02020603050405020304" pitchFamily="18" charset="0"/>
                <a:ea typeface="맑은 고딕"/>
                <a:cs typeface="Times New Roman" panose="02020603050405020304" pitchFamily="18" charset="0"/>
              </a:rPr>
              <a:t>Annealed importance sampling (AIS) (Neal, 2001)</a:t>
            </a:r>
            <a:endParaRPr lang="en-US" altLang="ko-KR" dirty="0">
              <a:latin typeface="Times New Roman" panose="02020603050405020304" pitchFamily="18" charset="0"/>
              <a:ea typeface="맑은 고딕"/>
              <a:cs typeface="Times New Roman" panose="02020603050405020304" pitchFamily="18" charset="0"/>
            </a:endParaRPr>
          </a:p>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Fokker-Planck Equation</a:t>
            </a:r>
          </a:p>
          <a:p>
            <a:pPr algn="ctr">
              <a:lnSpc>
                <a:spcPct val="150000"/>
              </a:lnSpc>
            </a:pPr>
            <a:r>
              <a:rPr lang="en-US" altLang="ko-KR" dirty="0">
                <a:latin typeface="Times New Roman" panose="02020603050405020304" pitchFamily="18" charset="0"/>
                <a:ea typeface="맑은 고딕"/>
                <a:cs typeface="Times New Roman" panose="02020603050405020304" pitchFamily="18" charset="0"/>
              </a:rPr>
              <a:t>Kolmogorov forward and backward equation</a:t>
            </a:r>
          </a:p>
        </p:txBody>
      </p:sp>
    </p:spTree>
    <p:extLst>
      <p:ext uri="{BB962C8B-B14F-4D97-AF65-F5344CB8AC3E}">
        <p14:creationId xmlns:p14="http://schemas.microsoft.com/office/powerpoint/2010/main" val="102618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Sampling Theory</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615E86E-E727-6190-C04D-7C7F4FADFBD2}"/>
                  </a:ext>
                </a:extLst>
              </p:cNvPr>
              <p:cNvSpPr txBox="1"/>
              <p:nvPr/>
            </p:nvSpPr>
            <p:spPr>
              <a:xfrm>
                <a:off x="1009342" y="914722"/>
                <a:ext cx="8255748" cy="50285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altLang="ko-KR" b="1" dirty="0">
                    <a:latin typeface="Times New Roman" panose="02020603050405020304" pitchFamily="18" charset="0"/>
                    <a:cs typeface="Times New Roman" panose="02020603050405020304" pitchFamily="18" charset="0"/>
                  </a:rPr>
                  <a:t>Sampling theory </a:t>
                </a:r>
                <a:r>
                  <a:rPr lang="en-US" altLang="ko-KR" dirty="0">
                    <a:latin typeface="Times New Roman" panose="02020603050405020304" pitchFamily="18" charset="0"/>
                    <a:cs typeface="Times New Roman" panose="02020603050405020304" pitchFamily="18" charset="0"/>
                  </a:rPr>
                  <a:t>(or </a:t>
                </a:r>
                <a:r>
                  <a:rPr lang="en-US" altLang="ko-KR" b="1" dirty="0">
                    <a:latin typeface="Times New Roman" panose="02020603050405020304" pitchFamily="18" charset="0"/>
                    <a:cs typeface="Times New Roman" panose="02020603050405020304" pitchFamily="18" charset="0"/>
                  </a:rPr>
                  <a:t>Monte Carlo methods</a:t>
                </a:r>
                <a:r>
                  <a:rPr lang="en-US" altLang="ko-KR" dirty="0">
                    <a:latin typeface="Times New Roman" panose="02020603050405020304" pitchFamily="18" charset="0"/>
                    <a:cs typeface="Times New Roman" panose="02020603050405020304" pitchFamily="18" charset="0"/>
                  </a:rPr>
                  <a:t>) generally discuss</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about</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drawing</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samples from complex distribution. e.g. How can we draw random sample from a Gaussian </a:t>
                </a:r>
                <a14:m>
                  <m:oMath xmlns:m="http://schemas.openxmlformats.org/officeDocument/2006/math">
                    <m:r>
                      <a:rPr lang="ko-KR" altLang="en-US" i="1" smtClean="0">
                        <a:latin typeface="Cambria Math" panose="02040503050406030204" pitchFamily="18" charset="0"/>
                        <a:cs typeface="Times New Roman" panose="02020603050405020304" pitchFamily="18" charset="0"/>
                      </a:rPr>
                      <m:t>𝒩</m:t>
                    </m:r>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0,1</m:t>
                        </m:r>
                      </m:e>
                    </m:d>
                  </m:oMath>
                </a14:m>
                <a:r>
                  <a:rPr lang="en-US" altLang="ko-KR" dirty="0">
                    <a:latin typeface="Times New Roman" panose="02020603050405020304" pitchFamily="18" charset="0"/>
                    <a:cs typeface="Times New Roman" panose="02020603050405020304" pitchFamily="18" charset="0"/>
                  </a:rPr>
                  <a:t>?</a:t>
                </a:r>
              </a:p>
              <a:p>
                <a:pPr algn="just">
                  <a:lnSpc>
                    <a:spcPct val="150000"/>
                  </a:lnSpc>
                </a:pPr>
                <a:r>
                  <a:rPr lang="en-US" altLang="ko-KR" dirty="0">
                    <a:latin typeface="Times New Roman" panose="02020603050405020304" pitchFamily="18" charset="0"/>
                    <a:cs typeface="Times New Roman" panose="02020603050405020304" pitchFamily="18" charset="0"/>
                  </a:rPr>
                  <a:t>There are many famous sampling methods, such as:</a:t>
                </a:r>
              </a:p>
              <a:p>
                <a:pPr marL="285750" indent="-285750" algn="just">
                  <a:lnSpc>
                    <a:spcPct val="150000"/>
                  </a:lnSpc>
                  <a:buFont typeface="Arial" panose="020B0604020202020204" pitchFamily="34" charset="0"/>
                  <a:buChar char="•"/>
                </a:pPr>
                <a:r>
                  <a:rPr lang="en-US" altLang="ko-KR" b="1" dirty="0">
                    <a:latin typeface="Times New Roman" panose="02020603050405020304" pitchFamily="18" charset="0"/>
                    <a:cs typeface="Times New Roman" panose="02020603050405020304" pitchFamily="18" charset="0"/>
                  </a:rPr>
                  <a:t>Inverse CDF </a:t>
                </a:r>
                <a:r>
                  <a:rPr lang="en-US" altLang="ko-KR" dirty="0">
                    <a:latin typeface="Times New Roman" panose="02020603050405020304" pitchFamily="18" charset="0"/>
                    <a:cs typeface="Times New Roman" panose="02020603050405020304" pitchFamily="18" charset="0"/>
                  </a:rPr>
                  <a:t>converts uniform distribution to others.</a:t>
                </a:r>
              </a:p>
              <a:p>
                <a:pPr marL="285750" indent="-285750" algn="just">
                  <a:lnSpc>
                    <a:spcPct val="150000"/>
                  </a:lnSpc>
                  <a:buFont typeface="Arial" panose="020B0604020202020204" pitchFamily="34" charset="0"/>
                  <a:buChar char="•"/>
                </a:pPr>
                <a:r>
                  <a:rPr lang="en-US" altLang="ko-KR" b="1" dirty="0">
                    <a:latin typeface="Times New Roman" panose="02020603050405020304" pitchFamily="18" charset="0"/>
                    <a:cs typeface="Times New Roman" panose="02020603050405020304" pitchFamily="18" charset="0"/>
                  </a:rPr>
                  <a:t>Importance sampling </a:t>
                </a:r>
                <a:r>
                  <a:rPr lang="en-US" altLang="ko-KR" dirty="0">
                    <a:latin typeface="Times New Roman" panose="02020603050405020304" pitchFamily="18" charset="0"/>
                    <a:cs typeface="Times New Roman" panose="02020603050405020304" pitchFamily="18" charset="0"/>
                  </a:rPr>
                  <a:t>converts some random distribution to target distribution.</a:t>
                </a:r>
              </a:p>
              <a:p>
                <a:pPr marL="285750" indent="-285750" algn="just">
                  <a:lnSpc>
                    <a:spcPct val="150000"/>
                  </a:lnSpc>
                  <a:buFont typeface="Arial" panose="020B0604020202020204" pitchFamily="34" charset="0"/>
                  <a:buChar char="•"/>
                </a:pPr>
                <a:r>
                  <a:rPr lang="en-US" altLang="ko-KR" b="1" dirty="0">
                    <a:latin typeface="Times New Roman" panose="02020603050405020304" pitchFamily="18" charset="0"/>
                    <a:cs typeface="Times New Roman" panose="02020603050405020304" pitchFamily="18" charset="0"/>
                  </a:rPr>
                  <a:t>Rejection sampling</a:t>
                </a:r>
                <a:r>
                  <a:rPr lang="en-US" altLang="ko-KR" dirty="0">
                    <a:latin typeface="Times New Roman" panose="02020603050405020304" pitchFamily="18" charset="0"/>
                    <a:cs typeface="Times New Roman" panose="02020603050405020304" pitchFamily="18" charset="0"/>
                  </a:rPr>
                  <a:t> is much faster in some cases.</a:t>
                </a:r>
              </a:p>
              <a:p>
                <a:pPr marL="285750" indent="-285750" algn="just">
                  <a:lnSpc>
                    <a:spcPct val="150000"/>
                  </a:lnSpc>
                  <a:buFont typeface="Arial" panose="020B0604020202020204" pitchFamily="34" charset="0"/>
                  <a:buChar char="•"/>
                </a:pPr>
                <a:r>
                  <a:rPr lang="en-US" altLang="ko-KR" b="1" dirty="0">
                    <a:latin typeface="Times New Roman" panose="02020603050405020304" pitchFamily="18" charset="0"/>
                    <a:cs typeface="Times New Roman" panose="02020603050405020304" pitchFamily="18" charset="0"/>
                  </a:rPr>
                  <a:t>The Metropolis-Hastings method </a:t>
                </a:r>
                <a:r>
                  <a:rPr lang="en-US" altLang="ko-KR" dirty="0">
                    <a:latin typeface="Times New Roman" panose="02020603050405020304" pitchFamily="18" charset="0"/>
                    <a:cs typeface="Times New Roman" panose="02020603050405020304" pitchFamily="18" charset="0"/>
                  </a:rPr>
                  <a:t>(MH)</a:t>
                </a:r>
                <a:r>
                  <a:rPr lang="en-US" altLang="ko-KR" b="1"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is feasible in high-dimensional distributions.</a:t>
                </a:r>
              </a:p>
              <a:p>
                <a:pPr marL="285750" indent="-285750" algn="just">
                  <a:lnSpc>
                    <a:spcPct val="150000"/>
                  </a:lnSpc>
                  <a:buFont typeface="Arial" panose="020B0604020202020204" pitchFamily="34" charset="0"/>
                  <a:buChar char="•"/>
                </a:pPr>
                <a:r>
                  <a:rPr lang="en-US" altLang="ko-KR" b="1" dirty="0">
                    <a:latin typeface="Times New Roman" panose="02020603050405020304" pitchFamily="18" charset="0"/>
                    <a:cs typeface="Times New Roman" panose="02020603050405020304" pitchFamily="18" charset="0"/>
                  </a:rPr>
                  <a:t>Gibbs sampling </a:t>
                </a:r>
                <a:r>
                  <a:rPr lang="en-US" altLang="ko-KR" dirty="0">
                    <a:latin typeface="Times New Roman" panose="02020603050405020304" pitchFamily="18" charset="0"/>
                    <a:cs typeface="Times New Roman" panose="02020603050405020304" pitchFamily="18" charset="0"/>
                  </a:rPr>
                  <a:t>is specialized form of MH, which can be utilized in high-dimensional and complex distribution.</a:t>
                </a:r>
                <a:endParaRPr lang="en-US" altLang="ko-KR" b="1"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ko-KR" b="1" dirty="0">
                    <a:latin typeface="Times New Roman" panose="02020603050405020304" pitchFamily="18" charset="0"/>
                    <a:cs typeface="Times New Roman" panose="02020603050405020304" pitchFamily="18" charset="0"/>
                  </a:rPr>
                  <a:t>Markov chain Monte Carlo </a:t>
                </a:r>
                <a:r>
                  <a:rPr lang="en-US" altLang="ko-KR" dirty="0">
                    <a:latin typeface="Times New Roman" panose="02020603050405020304" pitchFamily="18" charset="0"/>
                    <a:cs typeface="Times New Roman" panose="02020603050405020304" pitchFamily="18" charset="0"/>
                  </a:rPr>
                  <a:t>(MCMC) utilizes Markov chain with Gibbs sampling.</a:t>
                </a:r>
              </a:p>
            </p:txBody>
          </p:sp>
        </mc:Choice>
        <mc:Fallback xmlns="">
          <p:sp>
            <p:nvSpPr>
              <p:cNvPr id="5" name="TextBox 4">
                <a:extLst>
                  <a:ext uri="{FF2B5EF4-FFF2-40B4-BE49-F238E27FC236}">
                    <a16:creationId xmlns:a16="http://schemas.microsoft.com/office/drawing/2014/main" id="{7615E86E-E727-6190-C04D-7C7F4FADFBD2}"/>
                  </a:ext>
                </a:extLst>
              </p:cNvPr>
              <p:cNvSpPr txBox="1">
                <a:spLocks noRot="1" noChangeAspect="1" noMove="1" noResize="1" noEditPoints="1" noAdjustHandles="1" noChangeArrowheads="1" noChangeShapeType="1" noTextEdit="1"/>
              </p:cNvSpPr>
              <p:nvPr/>
            </p:nvSpPr>
            <p:spPr>
              <a:xfrm>
                <a:off x="1009342" y="914722"/>
                <a:ext cx="8255748" cy="5028556"/>
              </a:xfrm>
              <a:prstGeom prst="rect">
                <a:avLst/>
              </a:prstGeom>
              <a:blipFill>
                <a:blip r:embed="rId3"/>
                <a:stretch>
                  <a:fillRect l="-665" r="-591" b="-970"/>
                </a:stretch>
              </a:blipFill>
            </p:spPr>
            <p:txBody>
              <a:bodyPr/>
              <a:lstStyle/>
              <a:p>
                <a:r>
                  <a:rPr lang="ko-KR" altLang="en-US">
                    <a:noFill/>
                  </a:rPr>
                  <a:t> </a:t>
                </a:r>
              </a:p>
            </p:txBody>
          </p:sp>
        </mc:Fallback>
      </mc:AlternateContent>
      <p:sp>
        <p:nvSpPr>
          <p:cNvPr id="6" name="바닥글 개체 틀 1">
            <a:extLst>
              <a:ext uri="{FF2B5EF4-FFF2-40B4-BE49-F238E27FC236}">
                <a16:creationId xmlns:a16="http://schemas.microsoft.com/office/drawing/2014/main" id="{1C7BFC22-1151-79DF-30B7-D13FF362559B}"/>
              </a:ext>
            </a:extLst>
          </p:cNvPr>
          <p:cNvSpPr>
            <a:spLocks noGrp="1"/>
          </p:cNvSpPr>
          <p:nvPr>
            <p:ph type="ftr" sz="quarter" idx="11"/>
          </p:nvPr>
        </p:nvSpPr>
        <p:spPr>
          <a:xfrm>
            <a:off x="272480" y="6306843"/>
            <a:ext cx="9361040" cy="464142"/>
          </a:xfrm>
        </p:spPr>
        <p:txBody>
          <a:bodyPr/>
          <a:lstStyle/>
          <a:p>
            <a:r>
              <a:rPr lang="en-US" altLang="ko-KR" dirty="0">
                <a:latin typeface="Times New Roman" panose="02020603050405020304" pitchFamily="18" charset="0"/>
                <a:cs typeface="Times New Roman" panose="02020603050405020304" pitchFamily="18" charset="0"/>
              </a:rPr>
              <a:t>MacKay, D. J. (2003). </a:t>
            </a:r>
            <a:r>
              <a:rPr lang="en-US" altLang="ko-KR" i="1" dirty="0">
                <a:latin typeface="Times New Roman" panose="02020603050405020304" pitchFamily="18" charset="0"/>
                <a:cs typeface="Times New Roman" panose="02020603050405020304" pitchFamily="18" charset="0"/>
              </a:rPr>
              <a:t>Information theory, inference and learning algorithms</a:t>
            </a:r>
            <a:r>
              <a:rPr lang="en-US" altLang="ko-KR" dirty="0">
                <a:latin typeface="Times New Roman" panose="02020603050405020304" pitchFamily="18" charset="0"/>
                <a:cs typeface="Times New Roman" panose="02020603050405020304" pitchFamily="18" charset="0"/>
              </a:rPr>
              <a:t>. Cambridge university press.</a:t>
            </a:r>
          </a:p>
          <a:p>
            <a:r>
              <a:rPr lang="en-US" altLang="ko-KR" dirty="0">
                <a:latin typeface="Times New Roman" panose="02020603050405020304" pitchFamily="18" charset="0"/>
                <a:cs typeface="Times New Roman" panose="02020603050405020304" pitchFamily="18" charset="0"/>
              </a:rPr>
              <a:t>Bishop, C. M., &amp; </a:t>
            </a:r>
            <a:r>
              <a:rPr lang="en-US" altLang="ko-KR" dirty="0" err="1">
                <a:latin typeface="Times New Roman" panose="02020603050405020304" pitchFamily="18" charset="0"/>
                <a:cs typeface="Times New Roman" panose="02020603050405020304" pitchFamily="18" charset="0"/>
              </a:rPr>
              <a:t>Nasrabadi</a:t>
            </a:r>
            <a:r>
              <a:rPr lang="en-US" altLang="ko-KR" dirty="0">
                <a:latin typeface="Times New Roman" panose="02020603050405020304" pitchFamily="18" charset="0"/>
                <a:cs typeface="Times New Roman" panose="02020603050405020304" pitchFamily="18" charset="0"/>
              </a:rPr>
              <a:t>, N. M. (2006). </a:t>
            </a:r>
            <a:r>
              <a:rPr lang="en-US" altLang="ko-KR" i="1" dirty="0">
                <a:latin typeface="Times New Roman" panose="02020603050405020304" pitchFamily="18" charset="0"/>
                <a:cs typeface="Times New Roman" panose="02020603050405020304" pitchFamily="18" charset="0"/>
              </a:rPr>
              <a:t>Pattern recognition and machine learning </a:t>
            </a:r>
            <a:r>
              <a:rPr lang="en-US" altLang="ko-KR" dirty="0">
                <a:latin typeface="Times New Roman" panose="02020603050405020304" pitchFamily="18" charset="0"/>
                <a:cs typeface="Times New Roman" panose="02020603050405020304" pitchFamily="18" charset="0"/>
              </a:rPr>
              <a:t>(Vol. 4, No. 4, p. 738). New York: springer.</a:t>
            </a:r>
          </a:p>
        </p:txBody>
      </p:sp>
    </p:spTree>
    <p:extLst>
      <p:ext uri="{BB962C8B-B14F-4D97-AF65-F5344CB8AC3E}">
        <p14:creationId xmlns:p14="http://schemas.microsoft.com/office/powerpoint/2010/main" val="3038416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Markov Chain Monte Carlo</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바닥글 개체 틀 1">
            <a:extLst>
              <a:ext uri="{FF2B5EF4-FFF2-40B4-BE49-F238E27FC236}">
                <a16:creationId xmlns:a16="http://schemas.microsoft.com/office/drawing/2014/main" id="{1C7BFC22-1151-79DF-30B7-D13FF362559B}"/>
              </a:ext>
            </a:extLst>
          </p:cNvPr>
          <p:cNvSpPr>
            <a:spLocks noGrp="1"/>
          </p:cNvSpPr>
          <p:nvPr>
            <p:ph type="ftr" sz="quarter" idx="11"/>
          </p:nvPr>
        </p:nvSpPr>
        <p:spPr>
          <a:xfrm>
            <a:off x="272480" y="6306843"/>
            <a:ext cx="9361040" cy="464142"/>
          </a:xfrm>
        </p:spPr>
        <p:txBody>
          <a:bodyPr/>
          <a:lstStyle/>
          <a:p>
            <a:r>
              <a:rPr lang="en-US" altLang="ko-KR" dirty="0">
                <a:latin typeface="Times New Roman" panose="02020603050405020304" pitchFamily="18" charset="0"/>
                <a:cs typeface="Times New Roman" panose="02020603050405020304" pitchFamily="18" charset="0"/>
              </a:rPr>
              <a:t>MacKay, D. J. (2003). </a:t>
            </a:r>
            <a:r>
              <a:rPr lang="en-US" altLang="ko-KR" i="1" dirty="0">
                <a:latin typeface="Times New Roman" panose="02020603050405020304" pitchFamily="18" charset="0"/>
                <a:cs typeface="Times New Roman" panose="02020603050405020304" pitchFamily="18" charset="0"/>
              </a:rPr>
              <a:t>Information theory, inference and learning algorithms</a:t>
            </a:r>
            <a:r>
              <a:rPr lang="en-US" altLang="ko-KR" dirty="0">
                <a:latin typeface="Times New Roman" panose="02020603050405020304" pitchFamily="18" charset="0"/>
                <a:cs typeface="Times New Roman" panose="02020603050405020304" pitchFamily="18" charset="0"/>
              </a:rPr>
              <a:t>. Cambridge university press.</a:t>
            </a:r>
          </a:p>
        </p:txBody>
      </p:sp>
      <p:pic>
        <p:nvPicPr>
          <p:cNvPr id="4" name="그림 3">
            <a:extLst>
              <a:ext uri="{FF2B5EF4-FFF2-40B4-BE49-F238E27FC236}">
                <a16:creationId xmlns:a16="http://schemas.microsoft.com/office/drawing/2014/main" id="{8EB38311-0748-7F0A-340D-BB4062C88809}"/>
              </a:ext>
            </a:extLst>
          </p:cNvPr>
          <p:cNvPicPr>
            <a:picLocks noChangeAspect="1"/>
          </p:cNvPicPr>
          <p:nvPr/>
        </p:nvPicPr>
        <p:blipFill>
          <a:blip r:embed="rId3"/>
          <a:stretch>
            <a:fillRect/>
          </a:stretch>
        </p:blipFill>
        <p:spPr>
          <a:xfrm>
            <a:off x="1042633" y="816084"/>
            <a:ext cx="7820734" cy="5328592"/>
          </a:xfrm>
          <a:prstGeom prst="rect">
            <a:avLst/>
          </a:prstGeom>
        </p:spPr>
      </p:pic>
    </p:spTree>
    <p:extLst>
      <p:ext uri="{BB962C8B-B14F-4D97-AF65-F5344CB8AC3E}">
        <p14:creationId xmlns:p14="http://schemas.microsoft.com/office/powerpoint/2010/main" val="837582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366794" y="330753"/>
            <a:ext cx="8675433" cy="323165"/>
          </a:xfrm>
          <a:prstGeom prst="rect">
            <a:avLst/>
          </a:prstGeom>
          <a:noFill/>
        </p:spPr>
        <p:txBody>
          <a:bodyPr wrap="square" lIns="91440" tIns="45720" rIns="91440" bIns="45720" rtlCol="0" anchor="t">
            <a:spAutoFit/>
          </a:bodyPr>
          <a:lstStyle/>
          <a:p>
            <a:r>
              <a:rPr lang="en-US" altLang="ko-KR" sz="1500" dirty="0">
                <a:solidFill>
                  <a:srgbClr val="004094"/>
                </a:solidFill>
                <a:latin typeface="Times New Roman" panose="02020603050405020304" pitchFamily="18" charset="0"/>
                <a:ea typeface="Noto Sans CJK KR Medium"/>
                <a:cs typeface="Times New Roman" panose="02020603050405020304" pitchFamily="18" charset="0"/>
              </a:rPr>
              <a:t>Markov Chain Monte Carlo Cont’d</a:t>
            </a:r>
          </a:p>
        </p:txBody>
      </p:sp>
      <p:sp>
        <p:nvSpPr>
          <p:cNvPr id="2" name="자유형 1"/>
          <p:cNvSpPr/>
          <p:nvPr/>
        </p:nvSpPr>
        <p:spPr>
          <a:xfrm>
            <a:off x="0" y="0"/>
            <a:ext cx="162732" cy="1332854"/>
          </a:xfrm>
          <a:custGeom>
            <a:avLst/>
            <a:gdLst>
              <a:gd name="connsiteX0" fmla="*/ 162732 w 162732"/>
              <a:gd name="connsiteY0" fmla="*/ 0 h 1332854"/>
              <a:gd name="connsiteX1" fmla="*/ 0 w 162732"/>
              <a:gd name="connsiteY1" fmla="*/ 0 h 1332854"/>
              <a:gd name="connsiteX2" fmla="*/ 0 w 162732"/>
              <a:gd name="connsiteY2" fmla="*/ 1332854 h 1332854"/>
              <a:gd name="connsiteX3" fmla="*/ 162732 w 162732"/>
              <a:gd name="connsiteY3" fmla="*/ 1301858 h 1332854"/>
              <a:gd name="connsiteX4" fmla="*/ 162732 w 162732"/>
              <a:gd name="connsiteY4" fmla="*/ 0 h 13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32" h="1332854">
                <a:moveTo>
                  <a:pt x="162732" y="0"/>
                </a:moveTo>
                <a:lnTo>
                  <a:pt x="0" y="0"/>
                </a:lnTo>
                <a:lnTo>
                  <a:pt x="0" y="1332854"/>
                </a:lnTo>
                <a:lnTo>
                  <a:pt x="162732" y="1301858"/>
                </a:lnTo>
                <a:lnTo>
                  <a:pt x="162732" y="0"/>
                </a:lnTo>
                <a:close/>
              </a:path>
            </a:pathLst>
          </a:custGeom>
          <a:solidFill>
            <a:srgbClr val="00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615E86E-E727-6190-C04D-7C7F4FADFBD2}"/>
                  </a:ext>
                </a:extLst>
              </p:cNvPr>
              <p:cNvSpPr txBox="1"/>
              <p:nvPr/>
            </p:nvSpPr>
            <p:spPr>
              <a:xfrm>
                <a:off x="1208584" y="1332854"/>
                <a:ext cx="7540088" cy="37273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altLang="ko-KR" dirty="0">
                    <a:latin typeface="Times New Roman" panose="02020603050405020304" pitchFamily="18" charset="0"/>
                    <a:cs typeface="Times New Roman" panose="02020603050405020304" pitchFamily="18" charset="0"/>
                  </a:rPr>
                  <a:t>We want to utilize a simple distribution (e.g. uniform or gaussian) to sample from extremely complex high-dimensional distribution.</a:t>
                </a:r>
              </a:p>
              <a:p>
                <a:pPr algn="just">
                  <a:lnSpc>
                    <a:spcPct val="150000"/>
                  </a:lnSpc>
                </a:pPr>
                <a:r>
                  <a:rPr lang="en-US" altLang="ko-KR" dirty="0">
                    <a:latin typeface="Times New Roman" panose="02020603050405020304" pitchFamily="18" charset="0"/>
                    <a:cs typeface="Times New Roman" panose="02020603050405020304" pitchFamily="18" charset="0"/>
                  </a:rPr>
                  <a:t>Idea: Sometimes, states distribution of Markov chain converges to a unique distribution.</a:t>
                </a:r>
              </a:p>
              <a:p>
                <a:pPr algn="just">
                  <a:lnSpc>
                    <a:spcPct val="150000"/>
                  </a:lnSpc>
                </a:pPr>
                <a:endParaRPr lang="en-US" altLang="ko-KR" dirty="0">
                  <a:latin typeface="Times New Roman" panose="02020603050405020304" pitchFamily="18" charset="0"/>
                  <a:cs typeface="Times New Roman" panose="02020603050405020304" pitchFamily="18" charset="0"/>
                </a:endParaRPr>
              </a:p>
              <a:p>
                <a:pPr algn="just">
                  <a:lnSpc>
                    <a:spcPct val="150000"/>
                  </a:lnSpc>
                </a:pPr>
                <a:r>
                  <a:rPr lang="en-US" altLang="ko-KR" dirty="0">
                    <a:latin typeface="Times New Roman" panose="02020603050405020304" pitchFamily="18" charset="0"/>
                    <a:cs typeface="Times New Roman" panose="02020603050405020304" pitchFamily="18" charset="0"/>
                  </a:rPr>
                  <a:t>The probability distribution of the state at </a:t>
                </a:r>
                <a14:m>
                  <m:oMath xmlns:m="http://schemas.openxmlformats.org/officeDocument/2006/math">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+1</m:t>
                        </m:r>
                      </m:e>
                    </m:d>
                  </m:oMath>
                </a14:m>
                <a:r>
                  <a:rPr lang="en-US" altLang="ko-KR" dirty="0">
                    <a:latin typeface="Times New Roman" panose="02020603050405020304" pitchFamily="18" charset="0"/>
                    <a:cs typeface="Times New Roman" panose="02020603050405020304" pitchFamily="18" charset="0"/>
                  </a:rPr>
                  <a:t>th iteration of the Markov chain, </a:t>
                </a:r>
                <a14:m>
                  <m:oMath xmlns:m="http://schemas.openxmlformats.org/officeDocument/2006/math">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𝑝</m:t>
                        </m:r>
                      </m:e>
                      <m:sup>
                        <m:r>
                          <a:rPr lang="en-US" altLang="ko-KR" b="0" i="1" smtClean="0">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+1</m:t>
                        </m:r>
                      </m:sup>
                    </m:sSup>
                    <m:r>
                      <a:rPr lang="en-US" altLang="ko-KR" b="0" i="1" smtClean="0">
                        <a:latin typeface="Cambria Math" panose="02040503050406030204" pitchFamily="18" charset="0"/>
                        <a:cs typeface="Times New Roman" panose="02020603050405020304" pitchFamily="18" charset="0"/>
                      </a:rPr>
                      <m:t>(</m:t>
                    </m:r>
                    <m:r>
                      <a:rPr lang="en-US" altLang="ko-KR" b="1" i="1" smtClean="0">
                        <a:latin typeface="Cambria Math" panose="02040503050406030204" pitchFamily="18" charset="0"/>
                        <a:cs typeface="Times New Roman" panose="02020603050405020304" pitchFamily="18" charset="0"/>
                      </a:rPr>
                      <m:t>𝒙</m:t>
                    </m:r>
                    <m:r>
                      <a:rPr lang="en-US" altLang="ko-KR" b="0" i="1" smtClean="0">
                        <a:latin typeface="Cambria Math" panose="02040503050406030204" pitchFamily="18" charset="0"/>
                        <a:cs typeface="Times New Roman" panose="02020603050405020304" pitchFamily="18" charset="0"/>
                      </a:rPr>
                      <m:t>)</m:t>
                    </m:r>
                  </m:oMath>
                </a14:m>
                <a:r>
                  <a:rPr lang="en-US" altLang="ko-KR" dirty="0">
                    <a:latin typeface="Times New Roman" panose="02020603050405020304" pitchFamily="18" charset="0"/>
                    <a:cs typeface="Times New Roman" panose="02020603050405020304" pitchFamily="18" charset="0"/>
                  </a:rPr>
                  <a:t>, is given by:</a:t>
                </a:r>
              </a:p>
              <a:p>
                <a:pPr algn="just"/>
                <a14:m>
                  <m:oMathPara xmlns:m="http://schemas.openxmlformats.org/officeDocument/2006/math">
                    <m:oMathParaPr>
                      <m:jc m:val="centerGroup"/>
                    </m:oMathParaPr>
                    <m:oMath xmlns:m="http://schemas.openxmlformats.org/officeDocument/2006/math">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𝑝</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𝑡</m:t>
                              </m:r>
                              <m:r>
                                <a:rPr lang="en-US" altLang="ko-KR" b="0" i="1" smtClean="0">
                                  <a:latin typeface="Cambria Math" panose="02040503050406030204" pitchFamily="18" charset="0"/>
                                  <a:cs typeface="Times New Roman" panose="02020603050405020304" pitchFamily="18" charset="0"/>
                                </a:rPr>
                                <m:t>+1</m:t>
                              </m:r>
                            </m:e>
                          </m:d>
                        </m:sup>
                      </m:sSup>
                      <m:d>
                        <m:dPr>
                          <m:ctrlPr>
                            <a:rPr lang="en-US" altLang="ko-KR" b="0" i="1" smtClean="0">
                              <a:latin typeface="Cambria Math" panose="02040503050406030204" pitchFamily="18" charset="0"/>
                              <a:cs typeface="Times New Roman" panose="02020603050405020304" pitchFamily="18" charset="0"/>
                            </a:rPr>
                          </m:ctrlPr>
                        </m:dPr>
                        <m:e>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r>
                                <a:rPr lang="en-US" altLang="ko-KR" b="0" i="1" smtClean="0">
                                  <a:latin typeface="Cambria Math" panose="02040503050406030204" pitchFamily="18" charset="0"/>
                                  <a:cs typeface="Times New Roman" panose="02020603050405020304" pitchFamily="18" charset="0"/>
                                </a:rPr>
                                <m:t>′</m:t>
                              </m:r>
                            </m:sup>
                          </m:sSup>
                        </m:e>
                      </m:d>
                      <m:r>
                        <a:rPr lang="en-US" altLang="ko-KR" b="0" i="1" smtClean="0">
                          <a:latin typeface="Cambria Math" panose="02040503050406030204" pitchFamily="18" charset="0"/>
                          <a:cs typeface="Times New Roman" panose="02020603050405020304" pitchFamily="18" charset="0"/>
                        </a:rPr>
                        <m:t>=</m:t>
                      </m:r>
                      <m:nary>
                        <m:naryPr>
                          <m:limLoc m:val="undOvr"/>
                          <m:subHide m:val="on"/>
                          <m:supHide m:val="on"/>
                          <m:ctrlPr>
                            <a:rPr lang="en-US" altLang="ko-KR" b="0" i="1" smtClean="0">
                              <a:latin typeface="Cambria Math" panose="02040503050406030204" pitchFamily="18" charset="0"/>
                              <a:cs typeface="Times New Roman" panose="02020603050405020304" pitchFamily="18" charset="0"/>
                            </a:rPr>
                          </m:ctrlPr>
                        </m:naryPr>
                        <m:sub/>
                        <m:sup/>
                        <m:e>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𝑑</m:t>
                              </m:r>
                            </m:e>
                            <m:sup>
                              <m:r>
                                <a:rPr lang="en-US" altLang="ko-KR" b="0" i="1" smtClean="0">
                                  <a:latin typeface="Cambria Math" panose="02040503050406030204" pitchFamily="18" charset="0"/>
                                  <a:cs typeface="Times New Roman" panose="02020603050405020304" pitchFamily="18" charset="0"/>
                                </a:rPr>
                                <m:t>𝑁</m:t>
                              </m:r>
                            </m:sup>
                          </m:sSup>
                          <m:r>
                            <a:rPr lang="en-US" altLang="ko-KR" b="1" i="1" smtClean="0">
                              <a:latin typeface="Cambria Math" panose="02040503050406030204" pitchFamily="18" charset="0"/>
                              <a:cs typeface="Times New Roman" panose="02020603050405020304" pitchFamily="18" charset="0"/>
                            </a:rPr>
                            <m:t>𝒙</m:t>
                          </m:r>
                          <m:r>
                            <a:rPr lang="en-US" altLang="ko-KR" b="0" i="1" smtClean="0">
                              <a:latin typeface="Cambria Math" panose="02040503050406030204" pitchFamily="18" charset="0"/>
                              <a:cs typeface="Times New Roman" panose="02020603050405020304" pitchFamily="18" charset="0"/>
                            </a:rPr>
                            <m:t> </m:t>
                          </m:r>
                          <m:sSubSup>
                            <m:sSubSupPr>
                              <m:ctrlPr>
                                <a:rPr lang="en-US" altLang="ko-KR" b="0" i="1" smtClean="0">
                                  <a:latin typeface="Cambria Math" panose="02040503050406030204" pitchFamily="18" charset="0"/>
                                  <a:cs typeface="Times New Roman" panose="02020603050405020304" pitchFamily="18" charset="0"/>
                                </a:rPr>
                              </m:ctrlPr>
                            </m:sSubSupPr>
                            <m:e>
                              <m:r>
                                <a:rPr lang="en-US" altLang="ko-KR" b="0" i="1" smtClean="0">
                                  <a:latin typeface="Cambria Math" panose="02040503050406030204" pitchFamily="18" charset="0"/>
                                  <a:cs typeface="Times New Roman" panose="02020603050405020304" pitchFamily="18" charset="0"/>
                                </a:rPr>
                                <m:t>𝑃</m:t>
                              </m:r>
                            </m:e>
                            <m:sub>
                              <m:r>
                                <a:rPr lang="en-US" altLang="ko-KR" b="1" i="1" smtClean="0">
                                  <a:latin typeface="Cambria Math" panose="02040503050406030204" pitchFamily="18" charset="0"/>
                                  <a:cs typeface="Times New Roman" panose="02020603050405020304" pitchFamily="18" charset="0"/>
                                </a:rPr>
                                <m:t>𝒙</m:t>
                              </m:r>
                            </m:sub>
                            <m:sup>
                              <m:sSup>
                                <m:sSupPr>
                                  <m:ctrlPr>
                                    <a:rPr lang="en-US" altLang="ko-KR" b="0" i="1" smtClean="0">
                                      <a:latin typeface="Cambria Math" panose="02040503050406030204" pitchFamily="18" charset="0"/>
                                      <a:cs typeface="Times New Roman" panose="02020603050405020304" pitchFamily="18" charset="0"/>
                                    </a:rPr>
                                  </m:ctrlPr>
                                </m:sSupPr>
                                <m:e>
                                  <m:r>
                                    <a:rPr lang="en-US" altLang="ko-KR" b="1" i="1" smtClean="0">
                                      <a:latin typeface="Cambria Math" panose="02040503050406030204" pitchFamily="18" charset="0"/>
                                      <a:cs typeface="Times New Roman" panose="02020603050405020304" pitchFamily="18" charset="0"/>
                                    </a:rPr>
                                    <m:t>𝒙</m:t>
                                  </m:r>
                                </m:e>
                                <m:sup>
                                  <m:r>
                                    <a:rPr lang="en-US" altLang="ko-KR" b="0" i="1" smtClean="0">
                                      <a:latin typeface="Cambria Math" panose="02040503050406030204" pitchFamily="18" charset="0"/>
                                      <a:cs typeface="Times New Roman" panose="02020603050405020304" pitchFamily="18" charset="0"/>
                                    </a:rPr>
                                    <m:t>′</m:t>
                                  </m:r>
                                </m:sup>
                              </m:sSup>
                            </m:sup>
                          </m:sSubSup>
                          <m:sSup>
                            <m:sSupPr>
                              <m:ctrlPr>
                                <a:rPr lang="en-US" altLang="ko-KR" b="0" i="1" smtClean="0">
                                  <a:latin typeface="Cambria Math" panose="02040503050406030204" pitchFamily="18" charset="0"/>
                                  <a:cs typeface="Times New Roman" panose="02020603050405020304" pitchFamily="18" charset="0"/>
                                </a:rPr>
                              </m:ctrlPr>
                            </m:sSupPr>
                            <m:e>
                              <m:r>
                                <a:rPr lang="en-US" altLang="ko-KR" b="0" i="1" smtClean="0">
                                  <a:latin typeface="Cambria Math" panose="02040503050406030204" pitchFamily="18" charset="0"/>
                                  <a:cs typeface="Times New Roman" panose="02020603050405020304" pitchFamily="18" charset="0"/>
                                </a:rPr>
                                <m:t>𝑝</m:t>
                              </m:r>
                            </m:e>
                            <m:sup>
                              <m:d>
                                <m:dPr>
                                  <m:ctrlPr>
                                    <a:rPr lang="en-US" altLang="ko-KR" b="0" i="1" smtClean="0">
                                      <a:latin typeface="Cambria Math" panose="02040503050406030204" pitchFamily="18" charset="0"/>
                                      <a:cs typeface="Times New Roman" panose="02020603050405020304" pitchFamily="18" charset="0"/>
                                    </a:rPr>
                                  </m:ctrlPr>
                                </m:dPr>
                                <m:e>
                                  <m:r>
                                    <a:rPr lang="en-US" altLang="ko-KR" b="0" i="1" smtClean="0">
                                      <a:latin typeface="Cambria Math" panose="02040503050406030204" pitchFamily="18" charset="0"/>
                                      <a:cs typeface="Times New Roman" panose="02020603050405020304" pitchFamily="18" charset="0"/>
                                    </a:rPr>
                                    <m:t>𝑡</m:t>
                                  </m:r>
                                </m:e>
                              </m:d>
                            </m:sup>
                          </m:sSup>
                          <m:d>
                            <m:dPr>
                              <m:ctrlPr>
                                <a:rPr lang="en-US" altLang="ko-KR" b="0" i="1" smtClean="0">
                                  <a:latin typeface="Cambria Math" panose="02040503050406030204" pitchFamily="18" charset="0"/>
                                  <a:cs typeface="Times New Roman" panose="02020603050405020304" pitchFamily="18" charset="0"/>
                                </a:rPr>
                              </m:ctrlPr>
                            </m:dPr>
                            <m:e>
                              <m:r>
                                <a:rPr lang="en-US" altLang="ko-KR" b="1" i="1" smtClean="0">
                                  <a:latin typeface="Cambria Math" panose="02040503050406030204" pitchFamily="18" charset="0"/>
                                  <a:cs typeface="Times New Roman" panose="02020603050405020304" pitchFamily="18" charset="0"/>
                                </a:rPr>
                                <m:t>𝒙</m:t>
                              </m:r>
                            </m:e>
                          </m:d>
                          <m:r>
                            <a:rPr lang="en-US" altLang="ko-KR" b="0" i="1" smtClean="0">
                              <a:latin typeface="Cambria Math" panose="02040503050406030204" pitchFamily="18" charset="0"/>
                              <a:cs typeface="Times New Roman" panose="02020603050405020304" pitchFamily="18" charset="0"/>
                            </a:rPr>
                            <m:t>.</m:t>
                          </m:r>
                        </m:e>
                      </m:nary>
                    </m:oMath>
                  </m:oMathPara>
                </a14:m>
                <a:endParaRPr lang="en-US" altLang="ko-KR"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7615E86E-E727-6190-C04D-7C7F4FADFBD2}"/>
                  </a:ext>
                </a:extLst>
              </p:cNvPr>
              <p:cNvSpPr txBox="1">
                <a:spLocks noRot="1" noChangeAspect="1" noMove="1" noResize="1" noEditPoints="1" noAdjustHandles="1" noChangeArrowheads="1" noChangeShapeType="1" noTextEdit="1"/>
              </p:cNvSpPr>
              <p:nvPr/>
            </p:nvSpPr>
            <p:spPr>
              <a:xfrm>
                <a:off x="1208584" y="1332854"/>
                <a:ext cx="7540088" cy="3727367"/>
              </a:xfrm>
              <a:prstGeom prst="rect">
                <a:avLst/>
              </a:prstGeom>
              <a:blipFill>
                <a:blip r:embed="rId3"/>
                <a:stretch>
                  <a:fillRect l="-647" r="-728"/>
                </a:stretch>
              </a:blipFill>
            </p:spPr>
            <p:txBody>
              <a:bodyPr/>
              <a:lstStyle/>
              <a:p>
                <a:r>
                  <a:rPr lang="ko-KR" altLang="en-US">
                    <a:noFill/>
                  </a:rPr>
                  <a:t> </a:t>
                </a:r>
              </a:p>
            </p:txBody>
          </p:sp>
        </mc:Fallback>
      </mc:AlternateContent>
      <p:sp>
        <p:nvSpPr>
          <p:cNvPr id="6" name="바닥글 개체 틀 1">
            <a:extLst>
              <a:ext uri="{FF2B5EF4-FFF2-40B4-BE49-F238E27FC236}">
                <a16:creationId xmlns:a16="http://schemas.microsoft.com/office/drawing/2014/main" id="{1C7BFC22-1151-79DF-30B7-D13FF362559B}"/>
              </a:ext>
            </a:extLst>
          </p:cNvPr>
          <p:cNvSpPr>
            <a:spLocks noGrp="1"/>
          </p:cNvSpPr>
          <p:nvPr>
            <p:ph type="ftr" sz="quarter" idx="11"/>
          </p:nvPr>
        </p:nvSpPr>
        <p:spPr>
          <a:xfrm>
            <a:off x="272480" y="6306843"/>
            <a:ext cx="9361040" cy="464142"/>
          </a:xfrm>
        </p:spPr>
        <p:txBody>
          <a:bodyPr/>
          <a:lstStyle/>
          <a:p>
            <a:r>
              <a:rPr lang="en-US" altLang="ko-KR" dirty="0">
                <a:latin typeface="Times New Roman" panose="02020603050405020304" pitchFamily="18" charset="0"/>
                <a:cs typeface="Times New Roman" panose="02020603050405020304" pitchFamily="18" charset="0"/>
              </a:rPr>
              <a:t>MacKay, D. J. (2003). </a:t>
            </a:r>
            <a:r>
              <a:rPr lang="en-US" altLang="ko-KR" i="1" dirty="0">
                <a:latin typeface="Times New Roman" panose="02020603050405020304" pitchFamily="18" charset="0"/>
                <a:cs typeface="Times New Roman" panose="02020603050405020304" pitchFamily="18" charset="0"/>
              </a:rPr>
              <a:t>Information theory, inference and learning algorithms</a:t>
            </a:r>
            <a:r>
              <a:rPr lang="en-US" altLang="ko-KR" dirty="0">
                <a:latin typeface="Times New Roman" panose="02020603050405020304" pitchFamily="18" charset="0"/>
                <a:cs typeface="Times New Roman" panose="02020603050405020304" pitchFamily="18" charset="0"/>
              </a:rPr>
              <a:t>. Cambridge university press.</a:t>
            </a:r>
          </a:p>
        </p:txBody>
      </p:sp>
    </p:spTree>
    <p:extLst>
      <p:ext uri="{BB962C8B-B14F-4D97-AF65-F5344CB8AC3E}">
        <p14:creationId xmlns:p14="http://schemas.microsoft.com/office/powerpoint/2010/main" val="229821466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3">
          <a:schemeClr val="accent1"/>
        </a:lnRef>
        <a:fillRef idx="0">
          <a:schemeClr val="accent1"/>
        </a:fillRef>
        <a:effectRef idx="2">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12124</TotalTime>
  <Words>1958</Words>
  <Application>Microsoft Office PowerPoint</Application>
  <PresentationFormat>A4 용지(210x297mm)</PresentationFormat>
  <Paragraphs>218</Paragraphs>
  <Slides>36</Slides>
  <Notes>24</Notes>
  <HiddenSlides>0</HiddenSlides>
  <MMClips>1</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36</vt:i4>
      </vt:variant>
    </vt:vector>
  </HeadingPairs>
  <TitlesOfParts>
    <vt:vector size="42" baseType="lpstr">
      <vt:lpstr>맑은 고딕</vt:lpstr>
      <vt:lpstr>Times New Roman</vt:lpstr>
      <vt:lpstr>times</vt:lpstr>
      <vt:lpstr>Cambria Math</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Windows 사용자</dc:creator>
  <cp:lastModifiedBy>Sizz Flair</cp:lastModifiedBy>
  <cp:revision>150</cp:revision>
  <dcterms:created xsi:type="dcterms:W3CDTF">2018-09-05T05:11:29Z</dcterms:created>
  <dcterms:modified xsi:type="dcterms:W3CDTF">2024-10-08T03:49:13Z</dcterms:modified>
</cp:coreProperties>
</file>